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14"/>
  </p:notesMasterIdLst>
  <p:handoutMasterIdLst>
    <p:handoutMasterId r:id="rId15"/>
  </p:handoutMasterIdLst>
  <p:sldIdLst>
    <p:sldId id="397" r:id="rId4"/>
    <p:sldId id="403" r:id="rId5"/>
    <p:sldId id="406" r:id="rId6"/>
    <p:sldId id="407" r:id="rId7"/>
    <p:sldId id="409" r:id="rId8"/>
    <p:sldId id="408" r:id="rId9"/>
    <p:sldId id="410" r:id="rId10"/>
    <p:sldId id="411" r:id="rId11"/>
    <p:sldId id="412" r:id="rId12"/>
    <p:sldId id="400" r:id="rId13"/>
  </p:sldIdLst>
  <p:sldSz cx="12190413" cy="6859588"/>
  <p:notesSz cx="6858000" cy="9144000"/>
  <p:embeddedFontLst>
    <p:embeddedFont>
      <p:font typeface="굴림체" panose="020B0609000101010101" pitchFamily="49" charset="-127"/>
      <p:regular r:id="rId16"/>
    </p:embeddedFont>
    <p:embeddedFont>
      <p:font typeface="Inter-Regular" panose="020B0604020202020204" charset="0"/>
      <p:regular r:id="rId17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6FC6"/>
    <a:srgbClr val="44B5C2"/>
    <a:srgbClr val="088F9E"/>
    <a:srgbClr val="E2F4F6"/>
    <a:srgbClr val="CCEAEE"/>
    <a:srgbClr val="C5E7ED"/>
    <a:srgbClr val="009DD9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0E27AA-B8BC-47F6-936C-00D54B11E5D1}" v="160" dt="2026-09-23T06:38:21.102"/>
  </p1510:revLst>
</p1510:revInfo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4" autoAdjust="0"/>
  </p:normalViewPr>
  <p:slideViewPr>
    <p:cSldViewPr snapToGrid="0" showGuides="1">
      <p:cViewPr varScale="1">
        <p:scale>
          <a:sx n="49" d="100"/>
          <a:sy n="49" d="100"/>
        </p:scale>
        <p:origin x="1232" y="252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2.fntdata"/><Relationship Id="rId25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23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ME/ADM - Carlos Manuel Ramos" userId="7c35369d-adec-4479-a5cf-4424013953ab" providerId="ADAL" clId="{CA107C8C-A442-436F-9A66-44A7D81D39C7}"/>
    <pc:docChg chg="undo redo custSel addSld delSld modSld sldOrd">
      <pc:chgData name="ARME/ADM - Carlos Manuel Ramos" userId="7c35369d-adec-4479-a5cf-4424013953ab" providerId="ADAL" clId="{CA107C8C-A442-436F-9A66-44A7D81D39C7}" dt="2026-09-23T06:38:28.973" v="858" actId="1076"/>
      <pc:docMkLst>
        <pc:docMk/>
      </pc:docMkLst>
      <pc:sldChg chg="addSp delSp modSp mod">
        <pc:chgData name="ARME/ADM - Carlos Manuel Ramos" userId="7c35369d-adec-4479-a5cf-4424013953ab" providerId="ADAL" clId="{CA107C8C-A442-436F-9A66-44A7D81D39C7}" dt="2026-09-22T20:34:47.299" v="154" actId="20577"/>
        <pc:sldMkLst>
          <pc:docMk/>
          <pc:sldMk cId="2789422898" sldId="397"/>
        </pc:sldMkLst>
        <pc:spChg chg="add del mod">
          <ac:chgData name="ARME/ADM - Carlos Manuel Ramos" userId="7c35369d-adec-4479-a5cf-4424013953ab" providerId="ADAL" clId="{CA107C8C-A442-436F-9A66-44A7D81D39C7}" dt="2026-09-22T19:35:40.609" v="4" actId="478"/>
          <ac:spMkLst>
            <pc:docMk/>
            <pc:sldMk cId="2789422898" sldId="397"/>
            <ac:spMk id="4" creationId="{2A276250-5651-318C-4277-14C03DAE385E}"/>
          </ac:spMkLst>
        </pc:spChg>
        <pc:spChg chg="add mod">
          <ac:chgData name="ARME/ADM - Carlos Manuel Ramos" userId="7c35369d-adec-4479-a5cf-4424013953ab" providerId="ADAL" clId="{CA107C8C-A442-436F-9A66-44A7D81D39C7}" dt="2026-09-22T19:36:07.573" v="5"/>
          <ac:spMkLst>
            <pc:docMk/>
            <pc:sldMk cId="2789422898" sldId="397"/>
            <ac:spMk id="5" creationId="{1DE8A722-8CA8-5990-C428-13AEF3E204EA}"/>
          </ac:spMkLst>
        </pc:spChg>
        <pc:spChg chg="add mod">
          <ac:chgData name="ARME/ADM - Carlos Manuel Ramos" userId="7c35369d-adec-4479-a5cf-4424013953ab" providerId="ADAL" clId="{CA107C8C-A442-436F-9A66-44A7D81D39C7}" dt="2026-09-22T19:36:07.573" v="5"/>
          <ac:spMkLst>
            <pc:docMk/>
            <pc:sldMk cId="2789422898" sldId="397"/>
            <ac:spMk id="6" creationId="{CDB8CC8C-5D00-7F39-B9DE-73586F52991F}"/>
          </ac:spMkLst>
        </pc:spChg>
        <pc:spChg chg="add mod">
          <ac:chgData name="ARME/ADM - Carlos Manuel Ramos" userId="7c35369d-adec-4479-a5cf-4424013953ab" providerId="ADAL" clId="{CA107C8C-A442-436F-9A66-44A7D81D39C7}" dt="2026-09-22T19:36:07.573" v="5"/>
          <ac:spMkLst>
            <pc:docMk/>
            <pc:sldMk cId="2789422898" sldId="397"/>
            <ac:spMk id="7" creationId="{FA950976-2A37-C86C-AA20-4482518190B3}"/>
          </ac:spMkLst>
        </pc:spChg>
        <pc:spChg chg="add mod">
          <ac:chgData name="ARME/ADM - Carlos Manuel Ramos" userId="7c35369d-adec-4479-a5cf-4424013953ab" providerId="ADAL" clId="{CA107C8C-A442-436F-9A66-44A7D81D39C7}" dt="2026-09-22T19:36:07.573" v="5"/>
          <ac:spMkLst>
            <pc:docMk/>
            <pc:sldMk cId="2789422898" sldId="397"/>
            <ac:spMk id="9" creationId="{F67E6E87-6758-F204-8CCD-D4D360485276}"/>
          </ac:spMkLst>
        </pc:spChg>
        <pc:spChg chg="add mod">
          <ac:chgData name="ARME/ADM - Carlos Manuel Ramos" userId="7c35369d-adec-4479-a5cf-4424013953ab" providerId="ADAL" clId="{CA107C8C-A442-436F-9A66-44A7D81D39C7}" dt="2026-09-22T19:36:07.573" v="5"/>
          <ac:spMkLst>
            <pc:docMk/>
            <pc:sldMk cId="2789422898" sldId="397"/>
            <ac:spMk id="10" creationId="{40654D7E-7776-810B-7652-B3AE05596590}"/>
          </ac:spMkLst>
        </pc:spChg>
        <pc:spChg chg="mod">
          <ac:chgData name="ARME/ADM - Carlos Manuel Ramos" userId="7c35369d-adec-4479-a5cf-4424013953ab" providerId="ADAL" clId="{CA107C8C-A442-436F-9A66-44A7D81D39C7}" dt="2026-09-22T20:02:23.275" v="100" actId="2711"/>
          <ac:spMkLst>
            <pc:docMk/>
            <pc:sldMk cId="2789422898" sldId="397"/>
            <ac:spMk id="12" creationId="{0AC05B60-4D61-2B4F-BCB8-0689A6065731}"/>
          </ac:spMkLst>
        </pc:spChg>
        <pc:spChg chg="mod">
          <ac:chgData name="ARME/ADM - Carlos Manuel Ramos" userId="7c35369d-adec-4479-a5cf-4424013953ab" providerId="ADAL" clId="{CA107C8C-A442-436F-9A66-44A7D81D39C7}" dt="2026-09-22T20:04:14.071" v="111" actId="1076"/>
          <ac:spMkLst>
            <pc:docMk/>
            <pc:sldMk cId="2789422898" sldId="397"/>
            <ac:spMk id="14" creationId="{0AC05B60-4D61-2B4F-BCB8-0689A6065731}"/>
          </ac:spMkLst>
        </pc:spChg>
        <pc:spChg chg="mod">
          <ac:chgData name="ARME/ADM - Carlos Manuel Ramos" userId="7c35369d-adec-4479-a5cf-4424013953ab" providerId="ADAL" clId="{CA107C8C-A442-436F-9A66-44A7D81D39C7}" dt="2026-09-22T19:36:12.163" v="7" actId="1076"/>
          <ac:spMkLst>
            <pc:docMk/>
            <pc:sldMk cId="2789422898" sldId="397"/>
            <ac:spMk id="15" creationId="{0AC05B60-4D61-2B4F-BCB8-0689A6065731}"/>
          </ac:spMkLst>
        </pc:spChg>
        <pc:spChg chg="add mod">
          <ac:chgData name="ARME/ADM - Carlos Manuel Ramos" userId="7c35369d-adec-4479-a5cf-4424013953ab" providerId="ADAL" clId="{CA107C8C-A442-436F-9A66-44A7D81D39C7}" dt="2026-09-22T19:36:07.573" v="5"/>
          <ac:spMkLst>
            <pc:docMk/>
            <pc:sldMk cId="2789422898" sldId="397"/>
            <ac:spMk id="17" creationId="{438648B0-B6BA-378E-1874-DAE47159CFB7}"/>
          </ac:spMkLst>
        </pc:spChg>
        <pc:spChg chg="mod">
          <ac:chgData name="ARME/ADM - Carlos Manuel Ramos" userId="7c35369d-adec-4479-a5cf-4424013953ab" providerId="ADAL" clId="{CA107C8C-A442-436F-9A66-44A7D81D39C7}" dt="2026-09-22T20:02:23.275" v="100" actId="2711"/>
          <ac:spMkLst>
            <pc:docMk/>
            <pc:sldMk cId="2789422898" sldId="397"/>
            <ac:spMk id="18" creationId="{00000000-0000-0000-0000-000000000000}"/>
          </ac:spMkLst>
        </pc:spChg>
        <pc:spChg chg="add mod">
          <ac:chgData name="ARME/ADM - Carlos Manuel Ramos" userId="7c35369d-adec-4479-a5cf-4424013953ab" providerId="ADAL" clId="{CA107C8C-A442-436F-9A66-44A7D81D39C7}" dt="2026-09-22T19:36:07.573" v="5"/>
          <ac:spMkLst>
            <pc:docMk/>
            <pc:sldMk cId="2789422898" sldId="397"/>
            <ac:spMk id="19" creationId="{4CC0A3C6-2DF3-1F36-30C5-BAB41838D3A0}"/>
          </ac:spMkLst>
        </pc:spChg>
        <pc:spChg chg="add mod">
          <ac:chgData name="ARME/ADM - Carlos Manuel Ramos" userId="7c35369d-adec-4479-a5cf-4424013953ab" providerId="ADAL" clId="{CA107C8C-A442-436F-9A66-44A7D81D39C7}" dt="2026-09-22T20:03:00.182" v="102" actId="255"/>
          <ac:spMkLst>
            <pc:docMk/>
            <pc:sldMk cId="2789422898" sldId="397"/>
            <ac:spMk id="20" creationId="{9131F415-D00B-1FFA-6C14-F66E31E7F7A3}"/>
          </ac:spMkLst>
        </pc:spChg>
        <pc:spChg chg="add mod">
          <ac:chgData name="ARME/ADM - Carlos Manuel Ramos" userId="7c35369d-adec-4479-a5cf-4424013953ab" providerId="ADAL" clId="{CA107C8C-A442-436F-9A66-44A7D81D39C7}" dt="2026-09-22T20:34:47.299" v="154" actId="20577"/>
          <ac:spMkLst>
            <pc:docMk/>
            <pc:sldMk cId="2789422898" sldId="397"/>
            <ac:spMk id="21" creationId="{5289C7C7-8A88-6A46-53E9-EA12973B0A04}"/>
          </ac:spMkLst>
        </pc:spChg>
        <pc:spChg chg="add mod">
          <ac:chgData name="ARME/ADM - Carlos Manuel Ramos" userId="7c35369d-adec-4479-a5cf-4424013953ab" providerId="ADAL" clId="{CA107C8C-A442-436F-9A66-44A7D81D39C7}" dt="2026-09-22T20:04:48.190" v="112" actId="1076"/>
          <ac:spMkLst>
            <pc:docMk/>
            <pc:sldMk cId="2789422898" sldId="397"/>
            <ac:spMk id="22" creationId="{CC9A8619-47A7-8DC6-DB05-927806A89FBC}"/>
          </ac:spMkLst>
        </pc:spChg>
        <pc:spChg chg="add mod">
          <ac:chgData name="ARME/ADM - Carlos Manuel Ramos" userId="7c35369d-adec-4479-a5cf-4424013953ab" providerId="ADAL" clId="{CA107C8C-A442-436F-9A66-44A7D81D39C7}" dt="2026-09-22T20:03:49.969" v="107" actId="1076"/>
          <ac:spMkLst>
            <pc:docMk/>
            <pc:sldMk cId="2789422898" sldId="397"/>
            <ac:spMk id="23" creationId="{5D97FB02-DBB3-969F-B431-52E2D1B05FC6}"/>
          </ac:spMkLst>
        </pc:spChg>
        <pc:spChg chg="add mod">
          <ac:chgData name="ARME/ADM - Carlos Manuel Ramos" userId="7c35369d-adec-4479-a5cf-4424013953ab" providerId="ADAL" clId="{CA107C8C-A442-436F-9A66-44A7D81D39C7}" dt="2026-09-22T20:03:49.969" v="107" actId="1076"/>
          <ac:spMkLst>
            <pc:docMk/>
            <pc:sldMk cId="2789422898" sldId="397"/>
            <ac:spMk id="24" creationId="{E7E0C6C7-7243-23B0-7756-D090E65DC360}"/>
          </ac:spMkLst>
        </pc:spChg>
        <pc:spChg chg="add mod">
          <ac:chgData name="ARME/ADM - Carlos Manuel Ramos" userId="7c35369d-adec-4479-a5cf-4424013953ab" providerId="ADAL" clId="{CA107C8C-A442-436F-9A66-44A7D81D39C7}" dt="2026-09-22T20:34:41.147" v="150" actId="20577"/>
          <ac:spMkLst>
            <pc:docMk/>
            <pc:sldMk cId="2789422898" sldId="397"/>
            <ac:spMk id="25" creationId="{CDE74F69-6790-7D23-4309-0262DFE672A8}"/>
          </ac:spMkLst>
        </pc:spChg>
        <pc:spChg chg="add del mod">
          <ac:chgData name="ARME/ADM - Carlos Manuel Ramos" userId="7c35369d-adec-4479-a5cf-4424013953ab" providerId="ADAL" clId="{CA107C8C-A442-436F-9A66-44A7D81D39C7}" dt="2026-09-22T19:39:54.097" v="31" actId="478"/>
          <ac:spMkLst>
            <pc:docMk/>
            <pc:sldMk cId="2789422898" sldId="397"/>
            <ac:spMk id="26" creationId="{58DD8568-EE37-0C87-664D-4FCE5FDF84CA}"/>
          </ac:spMkLst>
        </pc:spChg>
      </pc:sldChg>
      <pc:sldChg chg="addSp delSp modSp mod">
        <pc:chgData name="ARME/ADM - Carlos Manuel Ramos" userId="7c35369d-adec-4479-a5cf-4424013953ab" providerId="ADAL" clId="{CA107C8C-A442-436F-9A66-44A7D81D39C7}" dt="2026-09-22T20:59:51.478" v="273" actId="478"/>
        <pc:sldMkLst>
          <pc:docMk/>
          <pc:sldMk cId="819531720" sldId="400"/>
        </pc:sldMkLst>
        <pc:spChg chg="mod">
          <ac:chgData name="ARME/ADM - Carlos Manuel Ramos" userId="7c35369d-adec-4479-a5cf-4424013953ab" providerId="ADAL" clId="{CA107C8C-A442-436F-9A66-44A7D81D39C7}" dt="2026-09-22T20:58:58.344" v="268" actId="14100"/>
          <ac:spMkLst>
            <pc:docMk/>
            <pc:sldMk cId="819531720" sldId="400"/>
            <ac:spMk id="12" creationId="{00000000-0000-0000-0000-000000000000}"/>
          </ac:spMkLst>
        </pc:spChg>
        <pc:spChg chg="mod">
          <ac:chgData name="ARME/ADM - Carlos Manuel Ramos" userId="7c35369d-adec-4479-a5cf-4424013953ab" providerId="ADAL" clId="{CA107C8C-A442-436F-9A66-44A7D81D39C7}" dt="2026-09-22T20:59:38.643" v="272"/>
          <ac:spMkLst>
            <pc:docMk/>
            <pc:sldMk cId="819531720" sldId="400"/>
            <ac:spMk id="13" creationId="{00000000-0000-0000-0000-000000000000}"/>
          </ac:spMkLst>
        </pc:spChg>
        <pc:graphicFrameChg chg="add del mod modGraphic">
          <ac:chgData name="ARME/ADM - Carlos Manuel Ramos" userId="7c35369d-adec-4479-a5cf-4424013953ab" providerId="ADAL" clId="{CA107C8C-A442-436F-9A66-44A7D81D39C7}" dt="2026-09-22T20:59:51.478" v="273" actId="478"/>
          <ac:graphicFrameMkLst>
            <pc:docMk/>
            <pc:sldMk cId="819531720" sldId="400"/>
            <ac:graphicFrameMk id="2" creationId="{BBF8CEFC-BB72-D29A-CF75-C0B486D00B9B}"/>
          </ac:graphicFrameMkLst>
        </pc:graphicFrameChg>
      </pc:sldChg>
      <pc:sldChg chg="addSp delSp modSp mod modAnim">
        <pc:chgData name="ARME/ADM - Carlos Manuel Ramos" userId="7c35369d-adec-4479-a5cf-4424013953ab" providerId="ADAL" clId="{CA107C8C-A442-436F-9A66-44A7D81D39C7}" dt="2026-09-22T23:45:40.392" v="667" actId="1076"/>
        <pc:sldMkLst>
          <pc:docMk/>
          <pc:sldMk cId="775833651" sldId="403"/>
        </pc:sldMkLst>
        <pc:spChg chg="add mod">
          <ac:chgData name="ARME/ADM - Carlos Manuel Ramos" userId="7c35369d-adec-4479-a5cf-4424013953ab" providerId="ADAL" clId="{CA107C8C-A442-436F-9A66-44A7D81D39C7}" dt="2026-09-22T20:05:05.928" v="113" actId="2711"/>
          <ac:spMkLst>
            <pc:docMk/>
            <pc:sldMk cId="775833651" sldId="403"/>
            <ac:spMk id="2" creationId="{6D0510A9-19E0-3844-3B3B-F6BA1E11FA5E}"/>
          </ac:spMkLst>
        </pc:spChg>
        <pc:spChg chg="add mod">
          <ac:chgData name="ARME/ADM - Carlos Manuel Ramos" userId="7c35369d-adec-4479-a5cf-4424013953ab" providerId="ADAL" clId="{CA107C8C-A442-436F-9A66-44A7D81D39C7}" dt="2026-09-22T20:05:05.928" v="113" actId="2711"/>
          <ac:spMkLst>
            <pc:docMk/>
            <pc:sldMk cId="775833651" sldId="403"/>
            <ac:spMk id="3" creationId="{AC73C72A-2D71-1D1F-0396-E96028C41AD8}"/>
          </ac:spMkLst>
        </pc:spChg>
        <pc:spChg chg="add mod">
          <ac:chgData name="ARME/ADM - Carlos Manuel Ramos" userId="7c35369d-adec-4479-a5cf-4424013953ab" providerId="ADAL" clId="{CA107C8C-A442-436F-9A66-44A7D81D39C7}" dt="2026-09-22T20:05:05.928" v="113" actId="2711"/>
          <ac:spMkLst>
            <pc:docMk/>
            <pc:sldMk cId="775833651" sldId="403"/>
            <ac:spMk id="4" creationId="{44778B8E-9DE9-C6AC-02C9-57C2DC7DC01D}"/>
          </ac:spMkLst>
        </pc:spChg>
        <pc:spChg chg="add mod">
          <ac:chgData name="ARME/ADM - Carlos Manuel Ramos" userId="7c35369d-adec-4479-a5cf-4424013953ab" providerId="ADAL" clId="{CA107C8C-A442-436F-9A66-44A7D81D39C7}" dt="2026-09-22T21:02:31.282" v="289" actId="255"/>
          <ac:spMkLst>
            <pc:docMk/>
            <pc:sldMk cId="775833651" sldId="403"/>
            <ac:spMk id="5" creationId="{4A662DB9-55B0-DC74-1EC3-3A4FC60109DE}"/>
          </ac:spMkLst>
        </pc:spChg>
        <pc:spChg chg="add del mod">
          <ac:chgData name="ARME/ADM - Carlos Manuel Ramos" userId="7c35369d-adec-4479-a5cf-4424013953ab" providerId="ADAL" clId="{CA107C8C-A442-436F-9A66-44A7D81D39C7}" dt="2026-09-22T19:47:36.957" v="86" actId="478"/>
          <ac:spMkLst>
            <pc:docMk/>
            <pc:sldMk cId="775833651" sldId="403"/>
            <ac:spMk id="7" creationId="{32BF7C7E-F2E4-0129-7124-407C8D9DF581}"/>
          </ac:spMkLst>
        </pc:spChg>
        <pc:spChg chg="add mod">
          <ac:chgData name="ARME/ADM - Carlos Manuel Ramos" userId="7c35369d-adec-4479-a5cf-4424013953ab" providerId="ADAL" clId="{CA107C8C-A442-436F-9A66-44A7D81D39C7}" dt="2026-09-22T20:05:15.574" v="114" actId="14100"/>
          <ac:spMkLst>
            <pc:docMk/>
            <pc:sldMk cId="775833651" sldId="403"/>
            <ac:spMk id="8" creationId="{CBB73292-B422-67B4-A7C3-7B028167FB7B}"/>
          </ac:spMkLst>
        </pc:spChg>
        <pc:spChg chg="add mod">
          <ac:chgData name="ARME/ADM - Carlos Manuel Ramos" userId="7c35369d-adec-4479-a5cf-4424013953ab" providerId="ADAL" clId="{CA107C8C-A442-436F-9A66-44A7D81D39C7}" dt="2026-09-22T19:50:42.455" v="89" actId="1076"/>
          <ac:spMkLst>
            <pc:docMk/>
            <pc:sldMk cId="775833651" sldId="403"/>
            <ac:spMk id="11" creationId="{B1B0C3E2-8B7C-BF10-F8CF-BEBBF7E4282B}"/>
          </ac:spMkLst>
        </pc:spChg>
        <pc:spChg chg="add mod">
          <ac:chgData name="ARME/ADM - Carlos Manuel Ramos" userId="7c35369d-adec-4479-a5cf-4424013953ab" providerId="ADAL" clId="{CA107C8C-A442-436F-9A66-44A7D81D39C7}" dt="2026-09-22T19:50:42.455" v="89" actId="1076"/>
          <ac:spMkLst>
            <pc:docMk/>
            <pc:sldMk cId="775833651" sldId="403"/>
            <ac:spMk id="12" creationId="{2963E464-D780-BE62-1D3F-52592154C948}"/>
          </ac:spMkLst>
        </pc:spChg>
        <pc:spChg chg="add mod">
          <ac:chgData name="ARME/ADM - Carlos Manuel Ramos" userId="7c35369d-adec-4479-a5cf-4424013953ab" providerId="ADAL" clId="{CA107C8C-A442-436F-9A66-44A7D81D39C7}" dt="2026-09-22T20:05:39.479" v="115" actId="1076"/>
          <ac:spMkLst>
            <pc:docMk/>
            <pc:sldMk cId="775833651" sldId="403"/>
            <ac:spMk id="16" creationId="{FA3D2B86-89E1-C151-2E59-C6746EE0D74A}"/>
          </ac:spMkLst>
        </pc:spChg>
        <pc:spChg chg="add mod">
          <ac:chgData name="ARME/ADM - Carlos Manuel Ramos" userId="7c35369d-adec-4479-a5cf-4424013953ab" providerId="ADAL" clId="{CA107C8C-A442-436F-9A66-44A7D81D39C7}" dt="2026-09-22T20:05:54.257" v="117" actId="1076"/>
          <ac:spMkLst>
            <pc:docMk/>
            <pc:sldMk cId="775833651" sldId="403"/>
            <ac:spMk id="17" creationId="{76353763-2E2E-D83B-5EA1-12AF05570364}"/>
          </ac:spMkLst>
        </pc:spChg>
        <pc:spChg chg="add del mod">
          <ac:chgData name="ARME/ADM - Carlos Manuel Ramos" userId="7c35369d-adec-4479-a5cf-4424013953ab" providerId="ADAL" clId="{CA107C8C-A442-436F-9A66-44A7D81D39C7}" dt="2026-09-22T23:20:51.264" v="609" actId="478"/>
          <ac:spMkLst>
            <pc:docMk/>
            <pc:sldMk cId="775833651" sldId="403"/>
            <ac:spMk id="19" creationId="{D008AF0B-51AB-AB3A-5F6B-962D52F3A326}"/>
          </ac:spMkLst>
        </pc:spChg>
        <pc:spChg chg="add del mod">
          <ac:chgData name="ARME/ADM - Carlos Manuel Ramos" userId="7c35369d-adec-4479-a5cf-4424013953ab" providerId="ADAL" clId="{CA107C8C-A442-436F-9A66-44A7D81D39C7}" dt="2026-09-22T23:45:28.563" v="666" actId="478"/>
          <ac:spMkLst>
            <pc:docMk/>
            <pc:sldMk cId="775833651" sldId="403"/>
            <ac:spMk id="20" creationId="{401C3BF3-A95C-9F00-010B-AAF061422A1F}"/>
          </ac:spMkLst>
        </pc:spChg>
        <pc:spChg chg="add mod">
          <ac:chgData name="ARME/ADM - Carlos Manuel Ramos" userId="7c35369d-adec-4479-a5cf-4424013953ab" providerId="ADAL" clId="{CA107C8C-A442-436F-9A66-44A7D81D39C7}" dt="2026-09-22T23:45:40.392" v="667" actId="1076"/>
          <ac:spMkLst>
            <pc:docMk/>
            <pc:sldMk cId="775833651" sldId="403"/>
            <ac:spMk id="21" creationId="{ADF9182D-0549-B248-B2F7-0115FF2F9DBE}"/>
          </ac:spMkLst>
        </pc:spChg>
        <pc:spChg chg="del">
          <ac:chgData name="ARME/ADM - Carlos Manuel Ramos" userId="7c35369d-adec-4479-a5cf-4424013953ab" providerId="ADAL" clId="{CA107C8C-A442-436F-9A66-44A7D81D39C7}" dt="2026-09-22T19:41:52.551" v="37" actId="478"/>
          <ac:spMkLst>
            <pc:docMk/>
            <pc:sldMk cId="775833651" sldId="403"/>
            <ac:spMk id="24" creationId="{00000000-0000-0000-0000-000000000000}"/>
          </ac:spMkLst>
        </pc:spChg>
        <pc:spChg chg="del">
          <ac:chgData name="ARME/ADM - Carlos Manuel Ramos" userId="7c35369d-adec-4479-a5cf-4424013953ab" providerId="ADAL" clId="{CA107C8C-A442-436F-9A66-44A7D81D39C7}" dt="2026-09-22T19:41:47.297" v="35" actId="478"/>
          <ac:spMkLst>
            <pc:docMk/>
            <pc:sldMk cId="775833651" sldId="403"/>
            <ac:spMk id="25" creationId="{00000000-0000-0000-0000-000000000000}"/>
          </ac:spMkLst>
        </pc:spChg>
        <pc:spChg chg="del">
          <ac:chgData name="ARME/ADM - Carlos Manuel Ramos" userId="7c35369d-adec-4479-a5cf-4424013953ab" providerId="ADAL" clId="{CA107C8C-A442-436F-9A66-44A7D81D39C7}" dt="2026-09-22T19:41:50.678" v="36" actId="478"/>
          <ac:spMkLst>
            <pc:docMk/>
            <pc:sldMk cId="775833651" sldId="403"/>
            <ac:spMk id="26" creationId="{00000000-0000-0000-0000-000000000000}"/>
          </ac:spMkLst>
        </pc:spChg>
        <pc:grpChg chg="add mod">
          <ac:chgData name="ARME/ADM - Carlos Manuel Ramos" userId="7c35369d-adec-4479-a5cf-4424013953ab" providerId="ADAL" clId="{CA107C8C-A442-436F-9A66-44A7D81D39C7}" dt="2026-09-22T19:43:39.649" v="54" actId="164"/>
          <ac:grpSpMkLst>
            <pc:docMk/>
            <pc:sldMk cId="775833651" sldId="403"/>
            <ac:grpSpMk id="9" creationId="{AC262B9C-3323-04AA-A363-0ECC9F1350FC}"/>
          </ac:grpSpMkLst>
        </pc:grpChg>
        <pc:picChg chg="add del mod">
          <ac:chgData name="ARME/ADM - Carlos Manuel Ramos" userId="7c35369d-adec-4479-a5cf-4424013953ab" providerId="ADAL" clId="{CA107C8C-A442-436F-9A66-44A7D81D39C7}" dt="2026-09-22T19:46:08.342" v="79" actId="478"/>
          <ac:picMkLst>
            <pc:docMk/>
            <pc:sldMk cId="775833651" sldId="403"/>
            <ac:picMk id="6" creationId="{63A97498-5E56-43E1-A966-8312B8940C44}"/>
          </ac:picMkLst>
        </pc:picChg>
        <pc:picChg chg="add mod">
          <ac:chgData name="ARME/ADM - Carlos Manuel Ramos" userId="7c35369d-adec-4479-a5cf-4424013953ab" providerId="ADAL" clId="{CA107C8C-A442-436F-9A66-44A7D81D39C7}" dt="2026-09-22T19:50:42.455" v="89" actId="1076"/>
          <ac:picMkLst>
            <pc:docMk/>
            <pc:sldMk cId="775833651" sldId="403"/>
            <ac:picMk id="10" creationId="{8806C401-2CA6-F517-44A7-EE876AF9B84B}"/>
          </ac:picMkLst>
        </pc:picChg>
        <pc:picChg chg="add mod">
          <ac:chgData name="ARME/ADM - Carlos Manuel Ramos" userId="7c35369d-adec-4479-a5cf-4424013953ab" providerId="ADAL" clId="{CA107C8C-A442-436F-9A66-44A7D81D39C7}" dt="2026-09-22T19:50:42.455" v="89" actId="1076"/>
          <ac:picMkLst>
            <pc:docMk/>
            <pc:sldMk cId="775833651" sldId="403"/>
            <ac:picMk id="13" creationId="{A13CA4CA-0F41-63DB-55A1-9884E8D083A4}"/>
          </ac:picMkLst>
        </pc:picChg>
        <pc:picChg chg="add mod">
          <ac:chgData name="ARME/ADM - Carlos Manuel Ramos" userId="7c35369d-adec-4479-a5cf-4424013953ab" providerId="ADAL" clId="{CA107C8C-A442-436F-9A66-44A7D81D39C7}" dt="2026-09-22T20:05:39.479" v="115" actId="1076"/>
          <ac:picMkLst>
            <pc:docMk/>
            <pc:sldMk cId="775833651" sldId="403"/>
            <ac:picMk id="14" creationId="{EEE3599A-6A09-1BC0-7E2C-60CDA1FFC748}"/>
          </ac:picMkLst>
        </pc:picChg>
        <pc:picChg chg="add mod">
          <ac:chgData name="ARME/ADM - Carlos Manuel Ramos" userId="7c35369d-adec-4479-a5cf-4424013953ab" providerId="ADAL" clId="{CA107C8C-A442-436F-9A66-44A7D81D39C7}" dt="2026-09-22T20:05:39.479" v="115" actId="1076"/>
          <ac:picMkLst>
            <pc:docMk/>
            <pc:sldMk cId="775833651" sldId="403"/>
            <ac:picMk id="18" creationId="{E65C95E5-81E1-1944-0DDB-D044DBAACFA4}"/>
          </ac:picMkLst>
        </pc:picChg>
        <pc:cxnChg chg="add mod">
          <ac:chgData name="ARME/ADM - Carlos Manuel Ramos" userId="7c35369d-adec-4479-a5cf-4424013953ab" providerId="ADAL" clId="{CA107C8C-A442-436F-9A66-44A7D81D39C7}" dt="2026-09-22T20:05:39.479" v="115" actId="1076"/>
          <ac:cxnSpMkLst>
            <pc:docMk/>
            <pc:sldMk cId="775833651" sldId="403"/>
            <ac:cxnSpMk id="15" creationId="{B5AACD69-0ED4-7E15-FB05-0581F4076508}"/>
          </ac:cxnSpMkLst>
        </pc:cxnChg>
      </pc:sldChg>
      <pc:sldChg chg="addSp delSp modSp del mod">
        <pc:chgData name="ARME/ADM - Carlos Manuel Ramos" userId="7c35369d-adec-4479-a5cf-4424013953ab" providerId="ADAL" clId="{CA107C8C-A442-436F-9A66-44A7D81D39C7}" dt="2026-09-23T00:18:42.809" v="719" actId="47"/>
        <pc:sldMkLst>
          <pc:docMk/>
          <pc:sldMk cId="2876556784" sldId="404"/>
        </pc:sldMkLst>
        <pc:spChg chg="add del mod">
          <ac:chgData name="ARME/ADM - Carlos Manuel Ramos" userId="7c35369d-adec-4479-a5cf-4424013953ab" providerId="ADAL" clId="{CA107C8C-A442-436F-9A66-44A7D81D39C7}" dt="2026-09-22T23:52:03.132" v="686" actId="21"/>
          <ac:spMkLst>
            <pc:docMk/>
            <pc:sldMk cId="2876556784" sldId="404"/>
            <ac:spMk id="2" creationId="{1B68F3C4-3D2E-7FE3-711B-657AE340D8D6}"/>
          </ac:spMkLst>
        </pc:spChg>
        <pc:spChg chg="add del mod">
          <ac:chgData name="ARME/ADM - Carlos Manuel Ramos" userId="7c35369d-adec-4479-a5cf-4424013953ab" providerId="ADAL" clId="{CA107C8C-A442-436F-9A66-44A7D81D39C7}" dt="2026-09-22T23:52:03.132" v="686" actId="21"/>
          <ac:spMkLst>
            <pc:docMk/>
            <pc:sldMk cId="2876556784" sldId="404"/>
            <ac:spMk id="3" creationId="{3D820501-0EF4-C301-3014-7C8A39515B6F}"/>
          </ac:spMkLst>
        </pc:spChg>
        <pc:spChg chg="add del mod">
          <ac:chgData name="ARME/ADM - Carlos Manuel Ramos" userId="7c35369d-adec-4479-a5cf-4424013953ab" providerId="ADAL" clId="{CA107C8C-A442-436F-9A66-44A7D81D39C7}" dt="2026-09-22T23:52:03.132" v="686" actId="21"/>
          <ac:spMkLst>
            <pc:docMk/>
            <pc:sldMk cId="2876556784" sldId="404"/>
            <ac:spMk id="4" creationId="{46C0F6BF-4B1B-C51B-C448-EFBA46C984A1}"/>
          </ac:spMkLst>
        </pc:spChg>
        <pc:spChg chg="add del mod">
          <ac:chgData name="ARME/ADM - Carlos Manuel Ramos" userId="7c35369d-adec-4479-a5cf-4424013953ab" providerId="ADAL" clId="{CA107C8C-A442-436F-9A66-44A7D81D39C7}" dt="2026-09-22T23:52:03.132" v="686" actId="21"/>
          <ac:spMkLst>
            <pc:docMk/>
            <pc:sldMk cId="2876556784" sldId="404"/>
            <ac:spMk id="5" creationId="{C15FEB2E-CB52-1419-AB93-0FF91C3212F8}"/>
          </ac:spMkLst>
        </pc:spChg>
        <pc:spChg chg="add del mod">
          <ac:chgData name="ARME/ADM - Carlos Manuel Ramos" userId="7c35369d-adec-4479-a5cf-4424013953ab" providerId="ADAL" clId="{CA107C8C-A442-436F-9A66-44A7D81D39C7}" dt="2026-09-22T23:52:03.132" v="686" actId="21"/>
          <ac:spMkLst>
            <pc:docMk/>
            <pc:sldMk cId="2876556784" sldId="404"/>
            <ac:spMk id="6" creationId="{EF77843C-8869-2972-B2A2-20FFF87320D8}"/>
          </ac:spMkLst>
        </pc:spChg>
        <pc:spChg chg="del">
          <ac:chgData name="ARME/ADM - Carlos Manuel Ramos" userId="7c35369d-adec-4479-a5cf-4424013953ab" providerId="ADAL" clId="{CA107C8C-A442-436F-9A66-44A7D81D39C7}" dt="2026-09-22T23:49:48.027" v="669" actId="478"/>
          <ac:spMkLst>
            <pc:docMk/>
            <pc:sldMk cId="2876556784" sldId="404"/>
            <ac:spMk id="10" creationId="{00000000-0000-0000-0000-000000000000}"/>
          </ac:spMkLst>
        </pc:spChg>
        <pc:spChg chg="del">
          <ac:chgData name="ARME/ADM - Carlos Manuel Ramos" userId="7c35369d-adec-4479-a5cf-4424013953ab" providerId="ADAL" clId="{CA107C8C-A442-436F-9A66-44A7D81D39C7}" dt="2026-09-22T23:49:43.876" v="668" actId="478"/>
          <ac:spMkLst>
            <pc:docMk/>
            <pc:sldMk cId="2876556784" sldId="404"/>
            <ac:spMk id="11" creationId="{00000000-0000-0000-0000-000000000000}"/>
          </ac:spMkLst>
        </pc:spChg>
        <pc:spChg chg="del">
          <ac:chgData name="ARME/ADM - Carlos Manuel Ramos" userId="7c35369d-adec-4479-a5cf-4424013953ab" providerId="ADAL" clId="{CA107C8C-A442-436F-9A66-44A7D81D39C7}" dt="2026-09-22T23:49:51.886" v="670" actId="478"/>
          <ac:spMkLst>
            <pc:docMk/>
            <pc:sldMk cId="2876556784" sldId="404"/>
            <ac:spMk id="12" creationId="{00000000-0000-0000-0000-000000000000}"/>
          </ac:spMkLst>
        </pc:spChg>
        <pc:spChg chg="mod">
          <ac:chgData name="ARME/ADM - Carlos Manuel Ramos" userId="7c35369d-adec-4479-a5cf-4424013953ab" providerId="ADAL" clId="{CA107C8C-A442-436F-9A66-44A7D81D39C7}" dt="2026-09-22T23:49:55.322" v="675" actId="27636"/>
          <ac:spMkLst>
            <pc:docMk/>
            <pc:sldMk cId="2876556784" sldId="404"/>
            <ac:spMk id="13" creationId="{CDC25BFB-17B7-4FCD-F48D-70FCC80071C9}"/>
          </ac:spMkLst>
        </pc:spChg>
        <pc:spChg chg="add del mod">
          <ac:chgData name="ARME/ADM - Carlos Manuel Ramos" userId="7c35369d-adec-4479-a5cf-4424013953ab" providerId="ADAL" clId="{CA107C8C-A442-436F-9A66-44A7D81D39C7}" dt="2026-09-22T23:52:03.132" v="686" actId="21"/>
          <ac:spMkLst>
            <pc:docMk/>
            <pc:sldMk cId="2876556784" sldId="404"/>
            <ac:spMk id="14" creationId="{C515EA06-1948-497A-846B-BFA256383E87}"/>
          </ac:spMkLst>
        </pc:spChg>
        <pc:spChg chg="add del mod">
          <ac:chgData name="ARME/ADM - Carlos Manuel Ramos" userId="7c35369d-adec-4479-a5cf-4424013953ab" providerId="ADAL" clId="{CA107C8C-A442-436F-9A66-44A7D81D39C7}" dt="2026-09-22T23:52:03.132" v="686" actId="21"/>
          <ac:spMkLst>
            <pc:docMk/>
            <pc:sldMk cId="2876556784" sldId="404"/>
            <ac:spMk id="15" creationId="{AC40872F-2CB8-BFC7-3F56-57DB3DBB0B2A}"/>
          </ac:spMkLst>
        </pc:spChg>
        <pc:spChg chg="mod">
          <ac:chgData name="ARME/ADM - Carlos Manuel Ramos" userId="7c35369d-adec-4479-a5cf-4424013953ab" providerId="ADAL" clId="{CA107C8C-A442-436F-9A66-44A7D81D39C7}" dt="2026-09-22T23:49:55.304" v="673" actId="27636"/>
          <ac:spMkLst>
            <pc:docMk/>
            <pc:sldMk cId="2876556784" sldId="404"/>
            <ac:spMk id="16" creationId="{D40FEF79-8316-7EFB-BC55-181D1F6806E3}"/>
          </ac:spMkLst>
        </pc:spChg>
        <pc:spChg chg="add del mod">
          <ac:chgData name="ARME/ADM - Carlos Manuel Ramos" userId="7c35369d-adec-4479-a5cf-4424013953ab" providerId="ADAL" clId="{CA107C8C-A442-436F-9A66-44A7D81D39C7}" dt="2026-09-22T23:52:03.132" v="686" actId="21"/>
          <ac:spMkLst>
            <pc:docMk/>
            <pc:sldMk cId="2876556784" sldId="404"/>
            <ac:spMk id="17" creationId="{78D4D664-995A-E973-40B2-A9EBA53BF5C5}"/>
          </ac:spMkLst>
        </pc:spChg>
        <pc:spChg chg="add del mod">
          <ac:chgData name="ARME/ADM - Carlos Manuel Ramos" userId="7c35369d-adec-4479-a5cf-4424013953ab" providerId="ADAL" clId="{CA107C8C-A442-436F-9A66-44A7D81D39C7}" dt="2026-09-22T23:52:03.132" v="686" actId="21"/>
          <ac:spMkLst>
            <pc:docMk/>
            <pc:sldMk cId="2876556784" sldId="404"/>
            <ac:spMk id="18" creationId="{C9D6C816-3AFE-24D9-DF82-51BB89BEC725}"/>
          </ac:spMkLst>
        </pc:spChg>
        <pc:spChg chg="add del mod">
          <ac:chgData name="ARME/ADM - Carlos Manuel Ramos" userId="7c35369d-adec-4479-a5cf-4424013953ab" providerId="ADAL" clId="{CA107C8C-A442-436F-9A66-44A7D81D39C7}" dt="2026-09-22T23:52:03.132" v="686" actId="21"/>
          <ac:spMkLst>
            <pc:docMk/>
            <pc:sldMk cId="2876556784" sldId="404"/>
            <ac:spMk id="19" creationId="{412B9CF3-3B30-00AC-6F73-F2D21C5B1D4D}"/>
          </ac:spMkLst>
        </pc:spChg>
      </pc:sldChg>
      <pc:sldChg chg="addSp delSp modSp del mod">
        <pc:chgData name="ARME/ADM - Carlos Manuel Ramos" userId="7c35369d-adec-4479-a5cf-4424013953ab" providerId="ADAL" clId="{CA107C8C-A442-436F-9A66-44A7D81D39C7}" dt="2026-09-23T00:18:37.945" v="718" actId="47"/>
        <pc:sldMkLst>
          <pc:docMk/>
          <pc:sldMk cId="3814295341" sldId="405"/>
        </pc:sldMkLst>
        <pc:spChg chg="add del mod">
          <ac:chgData name="ARME/ADM - Carlos Manuel Ramos" userId="7c35369d-adec-4479-a5cf-4424013953ab" providerId="ADAL" clId="{CA107C8C-A442-436F-9A66-44A7D81D39C7}" dt="2026-09-22T23:16:25.407" v="591" actId="22"/>
          <ac:spMkLst>
            <pc:docMk/>
            <pc:sldMk cId="3814295341" sldId="405"/>
            <ac:spMk id="4" creationId="{A1796DA8-0A55-B8B2-3462-8B78AC0C0FE8}"/>
          </ac:spMkLst>
        </pc:spChg>
        <pc:spChg chg="del">
          <ac:chgData name="ARME/ADM - Carlos Manuel Ramos" userId="7c35369d-adec-4479-a5cf-4424013953ab" providerId="ADAL" clId="{CA107C8C-A442-436F-9A66-44A7D81D39C7}" dt="2026-09-22T22:53:12.476" v="560"/>
          <ac:spMkLst>
            <pc:docMk/>
            <pc:sldMk cId="3814295341" sldId="405"/>
            <ac:spMk id="11" creationId="{00000000-0000-0000-0000-000000000000}"/>
          </ac:spMkLst>
        </pc:spChg>
        <pc:spChg chg="mod">
          <ac:chgData name="ARME/ADM - Carlos Manuel Ramos" userId="7c35369d-adec-4479-a5cf-4424013953ab" providerId="ADAL" clId="{CA107C8C-A442-436F-9A66-44A7D81D39C7}" dt="2026-09-22T22:54:03.581" v="565" actId="14100"/>
          <ac:spMkLst>
            <pc:docMk/>
            <pc:sldMk cId="3814295341" sldId="405"/>
            <ac:spMk id="12" creationId="{00000000-0000-0000-0000-000000000000}"/>
          </ac:spMkLst>
        </pc:spChg>
        <pc:spChg chg="del">
          <ac:chgData name="ARME/ADM - Carlos Manuel Ramos" userId="7c35369d-adec-4479-a5cf-4424013953ab" providerId="ADAL" clId="{CA107C8C-A442-436F-9A66-44A7D81D39C7}" dt="2026-09-22T22:54:36.293" v="566" actId="478"/>
          <ac:spMkLst>
            <pc:docMk/>
            <pc:sldMk cId="3814295341" sldId="405"/>
            <ac:spMk id="13" creationId="{00000000-0000-0000-0000-000000000000}"/>
          </ac:spMkLst>
        </pc:spChg>
        <pc:picChg chg="add del mod">
          <ac:chgData name="ARME/ADM - Carlos Manuel Ramos" userId="7c35369d-adec-4479-a5cf-4424013953ab" providerId="ADAL" clId="{CA107C8C-A442-436F-9A66-44A7D81D39C7}" dt="2026-09-22T23:16:21.430" v="590" actId="478"/>
          <ac:picMkLst>
            <pc:docMk/>
            <pc:sldMk cId="3814295341" sldId="405"/>
            <ac:picMk id="2" creationId="{E8BA05A3-BA3F-9398-5C65-07FF77A5F51E}"/>
          </ac:picMkLst>
        </pc:picChg>
        <pc:picChg chg="add mod ord">
          <ac:chgData name="ARME/ADM - Carlos Manuel Ramos" userId="7c35369d-adec-4479-a5cf-4424013953ab" providerId="ADAL" clId="{CA107C8C-A442-436F-9A66-44A7D81D39C7}" dt="2026-09-22T23:16:25.900" v="593" actId="962"/>
          <ac:picMkLst>
            <pc:docMk/>
            <pc:sldMk cId="3814295341" sldId="405"/>
            <ac:picMk id="6" creationId="{A15899EB-FB2A-29A0-B973-5E19BC1C949C}"/>
          </ac:picMkLst>
        </pc:picChg>
      </pc:sldChg>
      <pc:sldChg chg="addSp delSp modSp add mod delAnim">
        <pc:chgData name="ARME/ADM - Carlos Manuel Ramos" userId="7c35369d-adec-4479-a5cf-4424013953ab" providerId="ADAL" clId="{CA107C8C-A442-436F-9A66-44A7D81D39C7}" dt="2026-09-23T06:37:02.512" v="853" actId="1076"/>
        <pc:sldMkLst>
          <pc:docMk/>
          <pc:sldMk cId="3119257652" sldId="406"/>
        </pc:sldMkLst>
        <pc:spChg chg="mod">
          <ac:chgData name="ARME/ADM - Carlos Manuel Ramos" userId="7c35369d-adec-4479-a5cf-4424013953ab" providerId="ADAL" clId="{CA107C8C-A442-436F-9A66-44A7D81D39C7}" dt="2026-09-22T21:00:40.353" v="275" actId="20577"/>
          <ac:spMkLst>
            <pc:docMk/>
            <pc:sldMk cId="3119257652" sldId="406"/>
            <ac:spMk id="3" creationId="{BE2EB1C5-8D42-BFA8-A235-FE181C8744F8}"/>
          </ac:spMkLst>
        </pc:spChg>
        <pc:spChg chg="mod">
          <ac:chgData name="ARME/ADM - Carlos Manuel Ramos" userId="7c35369d-adec-4479-a5cf-4424013953ab" providerId="ADAL" clId="{CA107C8C-A442-436F-9A66-44A7D81D39C7}" dt="2026-09-22T22:47:56.240" v="544" actId="2711"/>
          <ac:spMkLst>
            <pc:docMk/>
            <pc:sldMk cId="3119257652" sldId="406"/>
            <ac:spMk id="4" creationId="{4142E270-027C-3DF6-7039-42C24BE1EC62}"/>
          </ac:spMkLst>
        </pc:spChg>
        <pc:spChg chg="mod">
          <ac:chgData name="ARME/ADM - Carlos Manuel Ramos" userId="7c35369d-adec-4479-a5cf-4424013953ab" providerId="ADAL" clId="{CA107C8C-A442-436F-9A66-44A7D81D39C7}" dt="2026-09-22T21:03:14.045" v="291" actId="255"/>
          <ac:spMkLst>
            <pc:docMk/>
            <pc:sldMk cId="3119257652" sldId="406"/>
            <ac:spMk id="5" creationId="{7F5D2154-DAC0-E6B8-A413-E6F4D7A81849}"/>
          </ac:spMkLst>
        </pc:spChg>
        <pc:spChg chg="add del mod">
          <ac:chgData name="ARME/ADM - Carlos Manuel Ramos" userId="7c35369d-adec-4479-a5cf-4424013953ab" providerId="ADAL" clId="{CA107C8C-A442-436F-9A66-44A7D81D39C7}" dt="2026-09-22T21:03:41.124" v="294" actId="478"/>
          <ac:spMkLst>
            <pc:docMk/>
            <pc:sldMk cId="3119257652" sldId="406"/>
            <ac:spMk id="6" creationId="{9A227FB2-C928-1EE0-848B-C60380389ECC}"/>
          </ac:spMkLst>
        </pc:spChg>
        <pc:spChg chg="add del mod">
          <ac:chgData name="ARME/ADM - Carlos Manuel Ramos" userId="7c35369d-adec-4479-a5cf-4424013953ab" providerId="ADAL" clId="{CA107C8C-A442-436F-9A66-44A7D81D39C7}" dt="2026-09-22T21:03:41.124" v="294" actId="478"/>
          <ac:spMkLst>
            <pc:docMk/>
            <pc:sldMk cId="3119257652" sldId="406"/>
            <ac:spMk id="7" creationId="{E7851645-DEC8-3EC3-4773-ADA84AD5FEF2}"/>
          </ac:spMkLst>
        </pc:spChg>
        <pc:spChg chg="del">
          <ac:chgData name="ARME/ADM - Carlos Manuel Ramos" userId="7c35369d-adec-4479-a5cf-4424013953ab" providerId="ADAL" clId="{CA107C8C-A442-436F-9A66-44A7D81D39C7}" dt="2026-09-22T21:01:29.940" v="281" actId="478"/>
          <ac:spMkLst>
            <pc:docMk/>
            <pc:sldMk cId="3119257652" sldId="406"/>
            <ac:spMk id="8" creationId="{A9B21DD1-DEC6-DCB7-9928-309316F03511}"/>
          </ac:spMkLst>
        </pc:spChg>
        <pc:spChg chg="add del mod">
          <ac:chgData name="ARME/ADM - Carlos Manuel Ramos" userId="7c35369d-adec-4479-a5cf-4424013953ab" providerId="ADAL" clId="{CA107C8C-A442-436F-9A66-44A7D81D39C7}" dt="2026-09-22T21:03:33.884" v="292" actId="478"/>
          <ac:spMkLst>
            <pc:docMk/>
            <pc:sldMk cId="3119257652" sldId="406"/>
            <ac:spMk id="9" creationId="{36EB2E6E-7917-1C04-F7AC-C5743EB7409C}"/>
          </ac:spMkLst>
        </pc:spChg>
        <pc:spChg chg="add del mod">
          <ac:chgData name="ARME/ADM - Carlos Manuel Ramos" userId="7c35369d-adec-4479-a5cf-4424013953ab" providerId="ADAL" clId="{CA107C8C-A442-436F-9A66-44A7D81D39C7}" dt="2026-09-22T21:03:37.960" v="293" actId="478"/>
          <ac:spMkLst>
            <pc:docMk/>
            <pc:sldMk cId="3119257652" sldId="406"/>
            <ac:spMk id="10" creationId="{5EBD18F6-1403-8838-04D3-B1242B99906E}"/>
          </ac:spMkLst>
        </pc:spChg>
        <pc:spChg chg="add del mod">
          <ac:chgData name="ARME/ADM - Carlos Manuel Ramos" userId="7c35369d-adec-4479-a5cf-4424013953ab" providerId="ADAL" clId="{CA107C8C-A442-436F-9A66-44A7D81D39C7}" dt="2026-09-22T21:18:14.917" v="400" actId="478"/>
          <ac:spMkLst>
            <pc:docMk/>
            <pc:sldMk cId="3119257652" sldId="406"/>
            <ac:spMk id="12" creationId="{7B17A168-B607-8E0F-CA95-65C3991D86CC}"/>
          </ac:spMkLst>
        </pc:spChg>
        <pc:spChg chg="del mod">
          <ac:chgData name="ARME/ADM - Carlos Manuel Ramos" userId="7c35369d-adec-4479-a5cf-4424013953ab" providerId="ADAL" clId="{CA107C8C-A442-436F-9A66-44A7D81D39C7}" dt="2026-09-22T21:29:09.855" v="431" actId="478"/>
          <ac:spMkLst>
            <pc:docMk/>
            <pc:sldMk cId="3119257652" sldId="406"/>
            <ac:spMk id="13" creationId="{21C23251-80AE-E6D0-7B9B-E08EB2898CC7}"/>
          </ac:spMkLst>
        </pc:spChg>
        <pc:spChg chg="del">
          <ac:chgData name="ARME/ADM - Carlos Manuel Ramos" userId="7c35369d-adec-4479-a5cf-4424013953ab" providerId="ADAL" clId="{CA107C8C-A442-436F-9A66-44A7D81D39C7}" dt="2026-09-22T21:01:24.290" v="280" actId="478"/>
          <ac:spMkLst>
            <pc:docMk/>
            <pc:sldMk cId="3119257652" sldId="406"/>
            <ac:spMk id="16" creationId="{712210A6-D13C-4C0C-131C-E1FEDF62217F}"/>
          </ac:spMkLst>
        </pc:spChg>
        <pc:spChg chg="del">
          <ac:chgData name="ARME/ADM - Carlos Manuel Ramos" userId="7c35369d-adec-4479-a5cf-4424013953ab" providerId="ADAL" clId="{CA107C8C-A442-436F-9A66-44A7D81D39C7}" dt="2026-09-22T21:01:22.855" v="279" actId="478"/>
          <ac:spMkLst>
            <pc:docMk/>
            <pc:sldMk cId="3119257652" sldId="406"/>
            <ac:spMk id="17" creationId="{1A08255A-7735-4A8E-0B77-D31BCF624774}"/>
          </ac:spMkLst>
        </pc:spChg>
        <pc:spChg chg="del mod">
          <ac:chgData name="ARME/ADM - Carlos Manuel Ramos" userId="7c35369d-adec-4479-a5cf-4424013953ab" providerId="ADAL" clId="{CA107C8C-A442-436F-9A66-44A7D81D39C7}" dt="2026-09-22T21:18:15.756" v="401" actId="478"/>
          <ac:spMkLst>
            <pc:docMk/>
            <pc:sldMk cId="3119257652" sldId="406"/>
            <ac:spMk id="19" creationId="{3A9F7937-E6F6-84CA-D588-9D3BF0EFE803}"/>
          </ac:spMkLst>
        </pc:spChg>
        <pc:spChg chg="add del mod">
          <ac:chgData name="ARME/ADM - Carlos Manuel Ramos" userId="7c35369d-adec-4479-a5cf-4424013953ab" providerId="ADAL" clId="{CA107C8C-A442-436F-9A66-44A7D81D39C7}" dt="2026-09-22T21:29:09.855" v="431" actId="478"/>
          <ac:spMkLst>
            <pc:docMk/>
            <pc:sldMk cId="3119257652" sldId="406"/>
            <ac:spMk id="20" creationId="{86ACAF4C-49BC-1D6E-582D-D48E30B2F7E1}"/>
          </ac:spMkLst>
        </pc:spChg>
        <pc:spChg chg="add del mod">
          <ac:chgData name="ARME/ADM - Carlos Manuel Ramos" userId="7c35369d-adec-4479-a5cf-4424013953ab" providerId="ADAL" clId="{CA107C8C-A442-436F-9A66-44A7D81D39C7}" dt="2026-09-22T21:18:19.288" v="403" actId="478"/>
          <ac:spMkLst>
            <pc:docMk/>
            <pc:sldMk cId="3119257652" sldId="406"/>
            <ac:spMk id="21" creationId="{05501783-9177-BFFE-C931-0F30CE03195D}"/>
          </ac:spMkLst>
        </pc:spChg>
        <pc:spChg chg="add del mod">
          <ac:chgData name="ARME/ADM - Carlos Manuel Ramos" userId="7c35369d-adec-4479-a5cf-4424013953ab" providerId="ADAL" clId="{CA107C8C-A442-436F-9A66-44A7D81D39C7}" dt="2026-09-22T21:29:09.855" v="431" actId="478"/>
          <ac:spMkLst>
            <pc:docMk/>
            <pc:sldMk cId="3119257652" sldId="406"/>
            <ac:spMk id="22" creationId="{A958FF29-D340-FD65-B6B4-28F1BC6D1775}"/>
          </ac:spMkLst>
        </pc:spChg>
        <pc:spChg chg="add del mod">
          <ac:chgData name="ARME/ADM - Carlos Manuel Ramos" userId="7c35369d-adec-4479-a5cf-4424013953ab" providerId="ADAL" clId="{CA107C8C-A442-436F-9A66-44A7D81D39C7}" dt="2026-09-22T21:18:18.025" v="402" actId="478"/>
          <ac:spMkLst>
            <pc:docMk/>
            <pc:sldMk cId="3119257652" sldId="406"/>
            <ac:spMk id="23" creationId="{D8ECA438-D1E5-56A1-7134-1FDD8777F87B}"/>
          </ac:spMkLst>
        </pc:spChg>
        <pc:spChg chg="del mod">
          <ac:chgData name="ARME/ADM - Carlos Manuel Ramos" userId="7c35369d-adec-4479-a5cf-4424013953ab" providerId="ADAL" clId="{CA107C8C-A442-436F-9A66-44A7D81D39C7}" dt="2026-09-22T21:29:09.855" v="431" actId="478"/>
          <ac:spMkLst>
            <pc:docMk/>
            <pc:sldMk cId="3119257652" sldId="406"/>
            <ac:spMk id="24" creationId="{13247D1E-CD83-BC21-7527-894E6CF33C4C}"/>
          </ac:spMkLst>
        </pc:spChg>
        <pc:spChg chg="add del mod">
          <ac:chgData name="ARME/ADM - Carlos Manuel Ramos" userId="7c35369d-adec-4479-a5cf-4424013953ab" providerId="ADAL" clId="{CA107C8C-A442-436F-9A66-44A7D81D39C7}" dt="2026-09-22T21:18:22.913" v="404" actId="478"/>
          <ac:spMkLst>
            <pc:docMk/>
            <pc:sldMk cId="3119257652" sldId="406"/>
            <ac:spMk id="25" creationId="{54357439-746C-EFB4-B441-874E062DA49F}"/>
          </ac:spMkLst>
        </pc:spChg>
        <pc:spChg chg="add mod">
          <ac:chgData name="ARME/ADM - Carlos Manuel Ramos" userId="7c35369d-adec-4479-a5cf-4424013953ab" providerId="ADAL" clId="{CA107C8C-A442-436F-9A66-44A7D81D39C7}" dt="2026-09-22T21:25:09.978" v="410"/>
          <ac:spMkLst>
            <pc:docMk/>
            <pc:sldMk cId="3119257652" sldId="406"/>
            <ac:spMk id="32" creationId="{EB541EF4-3A23-A673-3C2C-54A7702AC093}"/>
          </ac:spMkLst>
        </pc:spChg>
        <pc:spChg chg="add mod">
          <ac:chgData name="ARME/ADM - Carlos Manuel Ramos" userId="7c35369d-adec-4479-a5cf-4424013953ab" providerId="ADAL" clId="{CA107C8C-A442-436F-9A66-44A7D81D39C7}" dt="2026-09-22T21:25:09.978" v="410"/>
          <ac:spMkLst>
            <pc:docMk/>
            <pc:sldMk cId="3119257652" sldId="406"/>
            <ac:spMk id="33" creationId="{F59565A3-8571-5769-ADF3-28B5DB5330EA}"/>
          </ac:spMkLst>
        </pc:spChg>
        <pc:spChg chg="add mod">
          <ac:chgData name="ARME/ADM - Carlos Manuel Ramos" userId="7c35369d-adec-4479-a5cf-4424013953ab" providerId="ADAL" clId="{CA107C8C-A442-436F-9A66-44A7D81D39C7}" dt="2026-09-22T21:25:09.978" v="410"/>
          <ac:spMkLst>
            <pc:docMk/>
            <pc:sldMk cId="3119257652" sldId="406"/>
            <ac:spMk id="34" creationId="{7FDE425B-8FF1-E545-FA7F-0FB189ABF173}"/>
          </ac:spMkLst>
        </pc:spChg>
        <pc:spChg chg="add mod">
          <ac:chgData name="ARME/ADM - Carlos Manuel Ramos" userId="7c35369d-adec-4479-a5cf-4424013953ab" providerId="ADAL" clId="{CA107C8C-A442-436F-9A66-44A7D81D39C7}" dt="2026-09-22T21:25:09.978" v="410"/>
          <ac:spMkLst>
            <pc:docMk/>
            <pc:sldMk cId="3119257652" sldId="406"/>
            <ac:spMk id="35" creationId="{8678A350-A4E0-679D-8811-72FE5C9938A9}"/>
          </ac:spMkLst>
        </pc:spChg>
        <pc:spChg chg="add mod">
          <ac:chgData name="ARME/ADM - Carlos Manuel Ramos" userId="7c35369d-adec-4479-a5cf-4424013953ab" providerId="ADAL" clId="{CA107C8C-A442-436F-9A66-44A7D81D39C7}" dt="2026-09-22T21:25:09.978" v="410"/>
          <ac:spMkLst>
            <pc:docMk/>
            <pc:sldMk cId="3119257652" sldId="406"/>
            <ac:spMk id="36" creationId="{5DEE6097-359D-0E9B-AD1A-8C4A982776BE}"/>
          </ac:spMkLst>
        </pc:spChg>
        <pc:spChg chg="add mod">
          <ac:chgData name="ARME/ADM - Carlos Manuel Ramos" userId="7c35369d-adec-4479-a5cf-4424013953ab" providerId="ADAL" clId="{CA107C8C-A442-436F-9A66-44A7D81D39C7}" dt="2026-09-22T21:25:09.978" v="410"/>
          <ac:spMkLst>
            <pc:docMk/>
            <pc:sldMk cId="3119257652" sldId="406"/>
            <ac:spMk id="38" creationId="{991EA42F-E47A-E44D-A21F-B6439851F950}"/>
          </ac:spMkLst>
        </pc:spChg>
        <pc:spChg chg="add mod">
          <ac:chgData name="ARME/ADM - Carlos Manuel Ramos" userId="7c35369d-adec-4479-a5cf-4424013953ab" providerId="ADAL" clId="{CA107C8C-A442-436F-9A66-44A7D81D39C7}" dt="2026-09-22T21:25:09.978" v="410"/>
          <ac:spMkLst>
            <pc:docMk/>
            <pc:sldMk cId="3119257652" sldId="406"/>
            <ac:spMk id="39" creationId="{A276B412-8C9D-0DBE-66AE-872D54C93106}"/>
          </ac:spMkLst>
        </pc:spChg>
        <pc:spChg chg="add mod">
          <ac:chgData name="ARME/ADM - Carlos Manuel Ramos" userId="7c35369d-adec-4479-a5cf-4424013953ab" providerId="ADAL" clId="{CA107C8C-A442-436F-9A66-44A7D81D39C7}" dt="2026-09-22T21:25:09.978" v="410"/>
          <ac:spMkLst>
            <pc:docMk/>
            <pc:sldMk cId="3119257652" sldId="406"/>
            <ac:spMk id="42" creationId="{A51A6ECA-0D17-22F3-AF47-751DA7E556D7}"/>
          </ac:spMkLst>
        </pc:spChg>
        <pc:spChg chg="add mod">
          <ac:chgData name="ARME/ADM - Carlos Manuel Ramos" userId="7c35369d-adec-4479-a5cf-4424013953ab" providerId="ADAL" clId="{CA107C8C-A442-436F-9A66-44A7D81D39C7}" dt="2026-09-22T21:25:09.978" v="410"/>
          <ac:spMkLst>
            <pc:docMk/>
            <pc:sldMk cId="3119257652" sldId="406"/>
            <ac:spMk id="43" creationId="{0A593BC0-A8DE-7B00-BFA3-85238548CCA6}"/>
          </ac:spMkLst>
        </pc:spChg>
        <pc:spChg chg="add mod">
          <ac:chgData name="ARME/ADM - Carlos Manuel Ramos" userId="7c35369d-adec-4479-a5cf-4424013953ab" providerId="ADAL" clId="{CA107C8C-A442-436F-9A66-44A7D81D39C7}" dt="2026-09-22T21:25:09.978" v="410"/>
          <ac:spMkLst>
            <pc:docMk/>
            <pc:sldMk cId="3119257652" sldId="406"/>
            <ac:spMk id="44" creationId="{7A3D9BD0-9D2C-AC8A-B290-D7CCA4429FF8}"/>
          </ac:spMkLst>
        </pc:spChg>
        <pc:spChg chg="add del">
          <ac:chgData name="ARME/ADM - Carlos Manuel Ramos" userId="7c35369d-adec-4479-a5cf-4424013953ab" providerId="ADAL" clId="{CA107C8C-A442-436F-9A66-44A7D81D39C7}" dt="2026-09-22T21:25:28.446" v="422" actId="22"/>
          <ac:spMkLst>
            <pc:docMk/>
            <pc:sldMk cId="3119257652" sldId="406"/>
            <ac:spMk id="46" creationId="{E73EF9F4-3251-751C-ECF1-CBBF34E59674}"/>
          </ac:spMkLst>
        </pc:spChg>
        <pc:spChg chg="add del">
          <ac:chgData name="ARME/ADM - Carlos Manuel Ramos" userId="7c35369d-adec-4479-a5cf-4424013953ab" providerId="ADAL" clId="{CA107C8C-A442-436F-9A66-44A7D81D39C7}" dt="2026-09-22T21:25:33.123" v="424" actId="22"/>
          <ac:spMkLst>
            <pc:docMk/>
            <pc:sldMk cId="3119257652" sldId="406"/>
            <ac:spMk id="48" creationId="{DE4BD8C2-B353-0521-C7F3-67B8817D89B0}"/>
          </ac:spMkLst>
        </pc:spChg>
        <pc:spChg chg="add del">
          <ac:chgData name="ARME/ADM - Carlos Manuel Ramos" userId="7c35369d-adec-4479-a5cf-4424013953ab" providerId="ADAL" clId="{CA107C8C-A442-436F-9A66-44A7D81D39C7}" dt="2026-09-22T21:26:01.325" v="428" actId="22"/>
          <ac:spMkLst>
            <pc:docMk/>
            <pc:sldMk cId="3119257652" sldId="406"/>
            <ac:spMk id="50" creationId="{0A5C5D44-A1CD-84DC-0074-1402631AE358}"/>
          </ac:spMkLst>
        </pc:spChg>
        <pc:spChg chg="add del mod">
          <ac:chgData name="ARME/ADM - Carlos Manuel Ramos" userId="7c35369d-adec-4479-a5cf-4424013953ab" providerId="ADAL" clId="{CA107C8C-A442-436F-9A66-44A7D81D39C7}" dt="2026-09-22T22:04:39.011" v="464" actId="478"/>
          <ac:spMkLst>
            <pc:docMk/>
            <pc:sldMk cId="3119257652" sldId="406"/>
            <ac:spMk id="51" creationId="{449F501C-E691-F907-090E-DAA8F0D865D6}"/>
          </ac:spMkLst>
        </pc:spChg>
        <pc:spChg chg="add del mod">
          <ac:chgData name="ARME/ADM - Carlos Manuel Ramos" userId="7c35369d-adec-4479-a5cf-4424013953ab" providerId="ADAL" clId="{CA107C8C-A442-436F-9A66-44A7D81D39C7}" dt="2026-09-22T22:04:52.971" v="468" actId="478"/>
          <ac:spMkLst>
            <pc:docMk/>
            <pc:sldMk cId="3119257652" sldId="406"/>
            <ac:spMk id="52" creationId="{198ED5EE-7B34-59E5-1360-E10B19468CB0}"/>
          </ac:spMkLst>
        </pc:spChg>
        <pc:spChg chg="del mod">
          <ac:chgData name="ARME/ADM - Carlos Manuel Ramos" userId="7c35369d-adec-4479-a5cf-4424013953ab" providerId="ADAL" clId="{CA107C8C-A442-436F-9A66-44A7D81D39C7}" dt="2026-09-22T22:04:41.932" v="465" actId="478"/>
          <ac:spMkLst>
            <pc:docMk/>
            <pc:sldMk cId="3119257652" sldId="406"/>
            <ac:spMk id="53" creationId="{B1B4B67F-7D31-FADB-F990-A8BCB5D1AB79}"/>
          </ac:spMkLst>
        </pc:spChg>
        <pc:spChg chg="add del mod">
          <ac:chgData name="ARME/ADM - Carlos Manuel Ramos" userId="7c35369d-adec-4479-a5cf-4424013953ab" providerId="ADAL" clId="{CA107C8C-A442-436F-9A66-44A7D81D39C7}" dt="2026-09-22T22:04:43.634" v="466" actId="478"/>
          <ac:spMkLst>
            <pc:docMk/>
            <pc:sldMk cId="3119257652" sldId="406"/>
            <ac:spMk id="54" creationId="{14515004-9C62-890B-F28B-4D4C77E6B18B}"/>
          </ac:spMkLst>
        </pc:spChg>
        <pc:spChg chg="del">
          <ac:chgData name="ARME/ADM - Carlos Manuel Ramos" userId="7c35369d-adec-4479-a5cf-4424013953ab" providerId="ADAL" clId="{CA107C8C-A442-436F-9A66-44A7D81D39C7}" dt="2026-09-22T22:04:52.971" v="468" actId="478"/>
          <ac:spMkLst>
            <pc:docMk/>
            <pc:sldMk cId="3119257652" sldId="406"/>
            <ac:spMk id="55" creationId="{BB2C32B9-4E9A-BD38-6468-0BD033552FFE}"/>
          </ac:spMkLst>
        </pc:spChg>
        <pc:spChg chg="del">
          <ac:chgData name="ARME/ADM - Carlos Manuel Ramos" userId="7c35369d-adec-4479-a5cf-4424013953ab" providerId="ADAL" clId="{CA107C8C-A442-436F-9A66-44A7D81D39C7}" dt="2026-09-22T22:04:52.971" v="468" actId="478"/>
          <ac:spMkLst>
            <pc:docMk/>
            <pc:sldMk cId="3119257652" sldId="406"/>
            <ac:spMk id="56" creationId="{E7CEFDE4-0946-C17D-8883-AFFB6AE727FA}"/>
          </ac:spMkLst>
        </pc:spChg>
        <pc:spChg chg="add del mod">
          <ac:chgData name="ARME/ADM - Carlos Manuel Ramos" userId="7c35369d-adec-4479-a5cf-4424013953ab" providerId="ADAL" clId="{CA107C8C-A442-436F-9A66-44A7D81D39C7}" dt="2026-09-22T22:04:47.517" v="467" actId="478"/>
          <ac:spMkLst>
            <pc:docMk/>
            <pc:sldMk cId="3119257652" sldId="406"/>
            <ac:spMk id="57" creationId="{282FE9DB-A609-2625-20E3-6A5DFCB98B15}"/>
          </ac:spMkLst>
        </pc:spChg>
        <pc:spChg chg="del mod">
          <ac:chgData name="ARME/ADM - Carlos Manuel Ramos" userId="7c35369d-adec-4479-a5cf-4424013953ab" providerId="ADAL" clId="{CA107C8C-A442-436F-9A66-44A7D81D39C7}" dt="2026-09-22T22:04:52.971" v="468" actId="478"/>
          <ac:spMkLst>
            <pc:docMk/>
            <pc:sldMk cId="3119257652" sldId="406"/>
            <ac:spMk id="58" creationId="{5286CD0F-BD4E-0E91-F235-0C565C9B2B19}"/>
          </ac:spMkLst>
        </pc:spChg>
        <pc:spChg chg="add del mod">
          <ac:chgData name="ARME/ADM - Carlos Manuel Ramos" userId="7c35369d-adec-4479-a5cf-4424013953ab" providerId="ADAL" clId="{CA107C8C-A442-436F-9A66-44A7D81D39C7}" dt="2026-09-22T22:04:52.971" v="468" actId="478"/>
          <ac:spMkLst>
            <pc:docMk/>
            <pc:sldMk cId="3119257652" sldId="406"/>
            <ac:spMk id="59" creationId="{5CE3AC99-D63A-E8FF-30C0-EB82A2CD22B9}"/>
          </ac:spMkLst>
        </pc:spChg>
        <pc:spChg chg="add del mod">
          <ac:chgData name="ARME/ADM - Carlos Manuel Ramos" userId="7c35369d-adec-4479-a5cf-4424013953ab" providerId="ADAL" clId="{CA107C8C-A442-436F-9A66-44A7D81D39C7}" dt="2026-09-22T22:04:52.971" v="468" actId="478"/>
          <ac:spMkLst>
            <pc:docMk/>
            <pc:sldMk cId="3119257652" sldId="406"/>
            <ac:spMk id="60" creationId="{4B8E5DDA-A893-0357-6CBC-934047A73B71}"/>
          </ac:spMkLst>
        </pc:spChg>
        <pc:spChg chg="del mod">
          <ac:chgData name="ARME/ADM - Carlos Manuel Ramos" userId="7c35369d-adec-4479-a5cf-4424013953ab" providerId="ADAL" clId="{CA107C8C-A442-436F-9A66-44A7D81D39C7}" dt="2026-09-22T22:04:56.114" v="469" actId="478"/>
          <ac:spMkLst>
            <pc:docMk/>
            <pc:sldMk cId="3119257652" sldId="406"/>
            <ac:spMk id="61" creationId="{4B7F3BAC-59B6-E42E-A792-ABE92FD38659}"/>
          </ac:spMkLst>
        </pc:spChg>
        <pc:spChg chg="del mod">
          <ac:chgData name="ARME/ADM - Carlos Manuel Ramos" userId="7c35369d-adec-4479-a5cf-4424013953ab" providerId="ADAL" clId="{CA107C8C-A442-436F-9A66-44A7D81D39C7}" dt="2026-09-22T22:04:52.971" v="468" actId="478"/>
          <ac:spMkLst>
            <pc:docMk/>
            <pc:sldMk cId="3119257652" sldId="406"/>
            <ac:spMk id="62" creationId="{CC3B5912-0311-FD60-59AF-4521751CEC6D}"/>
          </ac:spMkLst>
        </pc:spChg>
        <pc:spChg chg="add del mod">
          <ac:chgData name="ARME/ADM - Carlos Manuel Ramos" userId="7c35369d-adec-4479-a5cf-4424013953ab" providerId="ADAL" clId="{CA107C8C-A442-436F-9A66-44A7D81D39C7}" dt="2026-09-22T22:04:52.971" v="468" actId="478"/>
          <ac:spMkLst>
            <pc:docMk/>
            <pc:sldMk cId="3119257652" sldId="406"/>
            <ac:spMk id="63" creationId="{ED8CC2A7-1A42-CAC7-8D29-BF8D50BFBE12}"/>
          </ac:spMkLst>
        </pc:spChg>
        <pc:spChg chg="add del mod">
          <ac:chgData name="ARME/ADM - Carlos Manuel Ramos" userId="7c35369d-adec-4479-a5cf-4424013953ab" providerId="ADAL" clId="{CA107C8C-A442-436F-9A66-44A7D81D39C7}" dt="2026-09-22T22:04:52.971" v="468" actId="478"/>
          <ac:spMkLst>
            <pc:docMk/>
            <pc:sldMk cId="3119257652" sldId="406"/>
            <ac:spMk id="1024" creationId="{6F2829A9-6C06-73CB-2A69-53F613006810}"/>
          </ac:spMkLst>
        </pc:spChg>
        <pc:spChg chg="add del mod">
          <ac:chgData name="ARME/ADM - Carlos Manuel Ramos" userId="7c35369d-adec-4479-a5cf-4424013953ab" providerId="ADAL" clId="{CA107C8C-A442-436F-9A66-44A7D81D39C7}" dt="2026-09-22T22:04:58.403" v="470" actId="478"/>
          <ac:spMkLst>
            <pc:docMk/>
            <pc:sldMk cId="3119257652" sldId="406"/>
            <ac:spMk id="1025" creationId="{6DFC2EB5-16ED-0198-60B6-D2BB74EE0552}"/>
          </ac:spMkLst>
        </pc:spChg>
        <pc:spChg chg="add del mod">
          <ac:chgData name="ARME/ADM - Carlos Manuel Ramos" userId="7c35369d-adec-4479-a5cf-4424013953ab" providerId="ADAL" clId="{CA107C8C-A442-436F-9A66-44A7D81D39C7}" dt="2026-09-22T22:04:52.971" v="468" actId="478"/>
          <ac:spMkLst>
            <pc:docMk/>
            <pc:sldMk cId="3119257652" sldId="406"/>
            <ac:spMk id="1027" creationId="{28CF35DB-0DC6-5131-98CA-4968B74A5A11}"/>
          </ac:spMkLst>
        </pc:spChg>
        <pc:spChg chg="add del mod">
          <ac:chgData name="ARME/ADM - Carlos Manuel Ramos" userId="7c35369d-adec-4479-a5cf-4424013953ab" providerId="ADAL" clId="{CA107C8C-A442-436F-9A66-44A7D81D39C7}" dt="2026-09-22T22:54:52.801" v="567" actId="478"/>
          <ac:spMkLst>
            <pc:docMk/>
            <pc:sldMk cId="3119257652" sldId="406"/>
            <ac:spMk id="1028" creationId="{C2547EE8-B12B-1827-8FE9-09B3314FC515}"/>
          </ac:spMkLst>
        </pc:spChg>
        <pc:spChg chg="add del mod">
          <ac:chgData name="ARME/ADM - Carlos Manuel Ramos" userId="7c35369d-adec-4479-a5cf-4424013953ab" providerId="ADAL" clId="{CA107C8C-A442-436F-9A66-44A7D81D39C7}" dt="2026-09-22T22:12:53.453" v="483" actId="478"/>
          <ac:spMkLst>
            <pc:docMk/>
            <pc:sldMk cId="3119257652" sldId="406"/>
            <ac:spMk id="1031" creationId="{2FD18430-F8A4-2D4E-4325-0B1D4A95912C}"/>
          </ac:spMkLst>
        </pc:spChg>
        <pc:spChg chg="add mod">
          <ac:chgData name="ARME/ADM - Carlos Manuel Ramos" userId="7c35369d-adec-4479-a5cf-4424013953ab" providerId="ADAL" clId="{CA107C8C-A442-436F-9A66-44A7D81D39C7}" dt="2026-09-22T22:55:13.235" v="571" actId="14100"/>
          <ac:spMkLst>
            <pc:docMk/>
            <pc:sldMk cId="3119257652" sldId="406"/>
            <ac:spMk id="1040" creationId="{9B6E8BD1-1594-CBD4-0C57-49F64ED3B8EE}"/>
          </ac:spMkLst>
        </pc:spChg>
        <pc:spChg chg="add del mod">
          <ac:chgData name="ARME/ADM - Carlos Manuel Ramos" userId="7c35369d-adec-4479-a5cf-4424013953ab" providerId="ADAL" clId="{CA107C8C-A442-436F-9A66-44A7D81D39C7}" dt="2026-09-22T23:45:14.535" v="664" actId="478"/>
          <ac:spMkLst>
            <pc:docMk/>
            <pc:sldMk cId="3119257652" sldId="406"/>
            <ac:spMk id="1042" creationId="{FEA465CE-511B-3C7A-2155-25DC4EEB2347}"/>
          </ac:spMkLst>
        </pc:spChg>
        <pc:spChg chg="add mod">
          <ac:chgData name="ARME/ADM - Carlos Manuel Ramos" userId="7c35369d-adec-4479-a5cf-4424013953ab" providerId="ADAL" clId="{CA107C8C-A442-436F-9A66-44A7D81D39C7}" dt="2026-09-22T23:45:12.079" v="663" actId="1076"/>
          <ac:spMkLst>
            <pc:docMk/>
            <pc:sldMk cId="3119257652" sldId="406"/>
            <ac:spMk id="1043" creationId="{7002DF6F-9523-7C49-09BF-68D8970D286E}"/>
          </ac:spMkLst>
        </pc:spChg>
        <pc:picChg chg="del mod">
          <ac:chgData name="ARME/ADM - Carlos Manuel Ramos" userId="7c35369d-adec-4479-a5cf-4424013953ab" providerId="ADAL" clId="{CA107C8C-A442-436F-9A66-44A7D81D39C7}" dt="2026-09-23T06:36:46.167" v="852" actId="21"/>
          <ac:picMkLst>
            <pc:docMk/>
            <pc:sldMk cId="3119257652" sldId="406"/>
            <ac:picMk id="6" creationId="{58AE614C-7ACA-548B-3D91-E797AFFC1593}"/>
          </ac:picMkLst>
        </pc:picChg>
        <pc:picChg chg="mod">
          <ac:chgData name="ARME/ADM - Carlos Manuel Ramos" userId="7c35369d-adec-4479-a5cf-4424013953ab" providerId="ADAL" clId="{CA107C8C-A442-436F-9A66-44A7D81D39C7}" dt="2026-09-23T06:37:02.512" v="853" actId="1076"/>
          <ac:picMkLst>
            <pc:docMk/>
            <pc:sldMk cId="3119257652" sldId="406"/>
            <ac:picMk id="7" creationId="{5EA13BEF-EE79-D31C-2E2D-2F4B24FBFAA4}"/>
          </ac:picMkLst>
        </pc:picChg>
        <pc:picChg chg="del mod">
          <ac:chgData name="ARME/ADM - Carlos Manuel Ramos" userId="7c35369d-adec-4479-a5cf-4424013953ab" providerId="ADAL" clId="{CA107C8C-A442-436F-9A66-44A7D81D39C7}" dt="2026-09-22T21:18:09.500" v="399" actId="478"/>
          <ac:picMkLst>
            <pc:docMk/>
            <pc:sldMk cId="3119257652" sldId="406"/>
            <ac:picMk id="11" creationId="{CFF35FEE-4D28-00F4-B815-B665D4D35E12}"/>
          </ac:picMkLst>
        </pc:picChg>
        <pc:picChg chg="del">
          <ac:chgData name="ARME/ADM - Carlos Manuel Ramos" userId="7c35369d-adec-4479-a5cf-4424013953ab" providerId="ADAL" clId="{CA107C8C-A442-436F-9A66-44A7D81D39C7}" dt="2026-09-22T21:01:17.531" v="276" actId="478"/>
          <ac:picMkLst>
            <pc:docMk/>
            <pc:sldMk cId="3119257652" sldId="406"/>
            <ac:picMk id="14" creationId="{CF8E2D7E-1AA9-CA81-FFB2-78760D7D5489}"/>
          </ac:picMkLst>
        </pc:picChg>
        <pc:picChg chg="del">
          <ac:chgData name="ARME/ADM - Carlos Manuel Ramos" userId="7c35369d-adec-4479-a5cf-4424013953ab" providerId="ADAL" clId="{CA107C8C-A442-436F-9A66-44A7D81D39C7}" dt="2026-09-22T21:01:18.872" v="277" actId="478"/>
          <ac:picMkLst>
            <pc:docMk/>
            <pc:sldMk cId="3119257652" sldId="406"/>
            <ac:picMk id="18" creationId="{4F7B0F4A-39E8-33CA-E105-A1C12A0BD0D5}"/>
          </ac:picMkLst>
        </pc:picChg>
        <pc:picChg chg="add del">
          <ac:chgData name="ARME/ADM - Carlos Manuel Ramos" userId="7c35369d-adec-4479-a5cf-4424013953ab" providerId="ADAL" clId="{CA107C8C-A442-436F-9A66-44A7D81D39C7}" dt="2026-09-22T21:26:05.319" v="430" actId="478"/>
          <ac:picMkLst>
            <pc:docMk/>
            <pc:sldMk cId="3119257652" sldId="406"/>
            <ac:picMk id="1026" creationId="{EEE48039-350D-E9AB-2C7D-8149D21ADE06}"/>
          </ac:picMkLst>
        </pc:picChg>
        <pc:picChg chg="add del mod">
          <ac:chgData name="ARME/ADM - Carlos Manuel Ramos" userId="7c35369d-adec-4479-a5cf-4424013953ab" providerId="ADAL" clId="{CA107C8C-A442-436F-9A66-44A7D81D39C7}" dt="2026-09-22T22:12:40.928" v="480" actId="478"/>
          <ac:picMkLst>
            <pc:docMk/>
            <pc:sldMk cId="3119257652" sldId="406"/>
            <ac:picMk id="1030" creationId="{F3CFCE6D-F383-5A25-DC13-53FDDF55C3ED}"/>
          </ac:picMkLst>
        </pc:picChg>
        <pc:picChg chg="add del mod">
          <ac:chgData name="ARME/ADM - Carlos Manuel Ramos" userId="7c35369d-adec-4479-a5cf-4424013953ab" providerId="ADAL" clId="{CA107C8C-A442-436F-9A66-44A7D81D39C7}" dt="2026-09-22T22:18:51.591" v="491" actId="478"/>
          <ac:picMkLst>
            <pc:docMk/>
            <pc:sldMk cId="3119257652" sldId="406"/>
            <ac:picMk id="1033" creationId="{FBDBB84D-4CD2-61F2-CD7E-AAD7DC11D91F}"/>
          </ac:picMkLst>
        </pc:picChg>
        <pc:picChg chg="add del mod">
          <ac:chgData name="ARME/ADM - Carlos Manuel Ramos" userId="7c35369d-adec-4479-a5cf-4424013953ab" providerId="ADAL" clId="{CA107C8C-A442-436F-9A66-44A7D81D39C7}" dt="2026-09-22T22:21:45.636" v="500" actId="478"/>
          <ac:picMkLst>
            <pc:docMk/>
            <pc:sldMk cId="3119257652" sldId="406"/>
            <ac:picMk id="1035" creationId="{E83521CA-1703-D317-FEFC-C1362938112E}"/>
          </ac:picMkLst>
        </pc:picChg>
        <pc:picChg chg="add del mod ord">
          <ac:chgData name="ARME/ADM - Carlos Manuel Ramos" userId="7c35369d-adec-4479-a5cf-4424013953ab" providerId="ADAL" clId="{CA107C8C-A442-436F-9A66-44A7D81D39C7}" dt="2026-09-22T22:35:49.199" v="521" actId="478"/>
          <ac:picMkLst>
            <pc:docMk/>
            <pc:sldMk cId="3119257652" sldId="406"/>
            <ac:picMk id="1037" creationId="{14CE665B-8ABF-6505-906D-D257EA63E1A2}"/>
          </ac:picMkLst>
        </pc:picChg>
        <pc:picChg chg="add del mod">
          <ac:chgData name="ARME/ADM - Carlos Manuel Ramos" userId="7c35369d-adec-4479-a5cf-4424013953ab" providerId="ADAL" clId="{CA107C8C-A442-436F-9A66-44A7D81D39C7}" dt="2026-09-22T22:54:55.399" v="568" actId="478"/>
          <ac:picMkLst>
            <pc:docMk/>
            <pc:sldMk cId="3119257652" sldId="406"/>
            <ac:picMk id="1039" creationId="{D7F82F46-3125-5A74-8917-BAC7F27C1925}"/>
          </ac:picMkLst>
        </pc:picChg>
        <pc:picChg chg="add del mod">
          <ac:chgData name="ARME/ADM - Carlos Manuel Ramos" userId="7c35369d-adec-4479-a5cf-4424013953ab" providerId="ADAL" clId="{CA107C8C-A442-436F-9A66-44A7D81D39C7}" dt="2026-09-23T06:34:31" v="843" actId="21"/>
          <ac:picMkLst>
            <pc:docMk/>
            <pc:sldMk cId="3119257652" sldId="406"/>
            <ac:picMk id="1041" creationId="{17016318-F6FF-2B93-5769-1DB2B14F71A5}"/>
          </ac:picMkLst>
        </pc:picChg>
        <pc:cxnChg chg="del">
          <ac:chgData name="ARME/ADM - Carlos Manuel Ramos" userId="7c35369d-adec-4479-a5cf-4424013953ab" providerId="ADAL" clId="{CA107C8C-A442-436F-9A66-44A7D81D39C7}" dt="2026-09-22T21:01:20.643" v="278" actId="478"/>
          <ac:cxnSpMkLst>
            <pc:docMk/>
            <pc:sldMk cId="3119257652" sldId="406"/>
            <ac:cxnSpMk id="15" creationId="{B8311804-6883-2839-00AB-AA2DE412DFCF}"/>
          </ac:cxnSpMkLst>
        </pc:cxnChg>
      </pc:sldChg>
      <pc:sldChg chg="addSp delSp modSp add mod">
        <pc:chgData name="ARME/ADM - Carlos Manuel Ramos" userId="7c35369d-adec-4479-a5cf-4424013953ab" providerId="ADAL" clId="{CA107C8C-A442-436F-9A66-44A7D81D39C7}" dt="2026-09-23T06:36:31.560" v="851" actId="1076"/>
        <pc:sldMkLst>
          <pc:docMk/>
          <pc:sldMk cId="3028440536" sldId="407"/>
        </pc:sldMkLst>
        <pc:spChg chg="mod">
          <ac:chgData name="ARME/ADM - Carlos Manuel Ramos" userId="7c35369d-adec-4479-a5cf-4424013953ab" providerId="ADAL" clId="{CA107C8C-A442-436F-9A66-44A7D81D39C7}" dt="2026-09-22T22:40:37.469" v="531" actId="20577"/>
          <ac:spMkLst>
            <pc:docMk/>
            <pc:sldMk cId="3028440536" sldId="407"/>
            <ac:spMk id="3" creationId="{84ACD4AC-5CBA-B839-0138-CCEAB91B46F9}"/>
          </ac:spMkLst>
        </pc:spChg>
        <pc:spChg chg="mod">
          <ac:chgData name="ARME/ADM - Carlos Manuel Ramos" userId="7c35369d-adec-4479-a5cf-4424013953ab" providerId="ADAL" clId="{CA107C8C-A442-436F-9A66-44A7D81D39C7}" dt="2026-09-22T22:47:44.268" v="543" actId="2711"/>
          <ac:spMkLst>
            <pc:docMk/>
            <pc:sldMk cId="3028440536" sldId="407"/>
            <ac:spMk id="4" creationId="{0AF62166-209D-08BF-923D-E16CDEA95E52}"/>
          </ac:spMkLst>
        </pc:spChg>
        <pc:spChg chg="mod">
          <ac:chgData name="ARME/ADM - Carlos Manuel Ramos" userId="7c35369d-adec-4479-a5cf-4424013953ab" providerId="ADAL" clId="{CA107C8C-A442-436F-9A66-44A7D81D39C7}" dt="2026-09-22T22:49:51.901" v="559" actId="20577"/>
          <ac:spMkLst>
            <pc:docMk/>
            <pc:sldMk cId="3028440536" sldId="407"/>
            <ac:spMk id="5" creationId="{9CD99A35-4E44-E17B-121B-A254A8536209}"/>
          </ac:spMkLst>
        </pc:spChg>
        <pc:spChg chg="del">
          <ac:chgData name="ARME/ADM - Carlos Manuel Ramos" userId="7c35369d-adec-4479-a5cf-4424013953ab" providerId="ADAL" clId="{CA107C8C-A442-436F-9A66-44A7D81D39C7}" dt="2026-09-22T22:41:19.159" v="538" actId="478"/>
          <ac:spMkLst>
            <pc:docMk/>
            <pc:sldMk cId="3028440536" sldId="407"/>
            <ac:spMk id="6" creationId="{E88A56B7-7814-3936-A979-C3248270B586}"/>
          </ac:spMkLst>
        </pc:spChg>
        <pc:spChg chg="add mod">
          <ac:chgData name="ARME/ADM - Carlos Manuel Ramos" userId="7c35369d-adec-4479-a5cf-4424013953ab" providerId="ADAL" clId="{CA107C8C-A442-436F-9A66-44A7D81D39C7}" dt="2026-09-22T22:41:32.934" v="539" actId="1076"/>
          <ac:spMkLst>
            <pc:docMk/>
            <pc:sldMk cId="3028440536" sldId="407"/>
            <ac:spMk id="7" creationId="{3B65F8F7-705F-31B1-4E8F-CC46532B1B12}"/>
          </ac:spMkLst>
        </pc:spChg>
        <pc:spChg chg="add del mod">
          <ac:chgData name="ARME/ADM - Carlos Manuel Ramos" userId="7c35369d-adec-4479-a5cf-4424013953ab" providerId="ADAL" clId="{CA107C8C-A442-436F-9A66-44A7D81D39C7}" dt="2026-09-22T23:17:42.507" v="600" actId="478"/>
          <ac:spMkLst>
            <pc:docMk/>
            <pc:sldMk cId="3028440536" sldId="407"/>
            <ac:spMk id="10" creationId="{FB6F8D18-7178-4343-7CCA-3A5B54CE00A0}"/>
          </ac:spMkLst>
        </pc:spChg>
        <pc:spChg chg="del">
          <ac:chgData name="ARME/ADM - Carlos Manuel Ramos" userId="7c35369d-adec-4479-a5cf-4424013953ab" providerId="ADAL" clId="{CA107C8C-A442-436F-9A66-44A7D81D39C7}" dt="2026-09-22T23:17:42.507" v="600" actId="478"/>
          <ac:spMkLst>
            <pc:docMk/>
            <pc:sldMk cId="3028440536" sldId="407"/>
            <ac:spMk id="12" creationId="{6B02DDB9-AFA6-B3C1-B89D-B6E7109D61CF}"/>
          </ac:spMkLst>
        </pc:spChg>
        <pc:spChg chg="add del mod">
          <ac:chgData name="ARME/ADM - Carlos Manuel Ramos" userId="7c35369d-adec-4479-a5cf-4424013953ab" providerId="ADAL" clId="{CA107C8C-A442-436F-9A66-44A7D81D39C7}" dt="2026-09-22T23:17:42.507" v="600" actId="478"/>
          <ac:spMkLst>
            <pc:docMk/>
            <pc:sldMk cId="3028440536" sldId="407"/>
            <ac:spMk id="13" creationId="{698AF6A6-1DCC-5CB9-6FE1-A38411F5BA77}"/>
          </ac:spMkLst>
        </pc:spChg>
        <pc:spChg chg="mod">
          <ac:chgData name="ARME/ADM - Carlos Manuel Ramos" userId="7c35369d-adec-4479-a5cf-4424013953ab" providerId="ADAL" clId="{CA107C8C-A442-436F-9A66-44A7D81D39C7}" dt="2026-09-22T22:40:44.444" v="534" actId="27636"/>
          <ac:spMkLst>
            <pc:docMk/>
            <pc:sldMk cId="3028440536" sldId="407"/>
            <ac:spMk id="14" creationId="{CF69B338-E1B1-4033-C491-D81DF6F950DE}"/>
          </ac:spMkLst>
        </pc:spChg>
        <pc:spChg chg="add del mod">
          <ac:chgData name="ARME/ADM - Carlos Manuel Ramos" userId="7c35369d-adec-4479-a5cf-4424013953ab" providerId="ADAL" clId="{CA107C8C-A442-436F-9A66-44A7D81D39C7}" dt="2026-09-22T23:17:42.507" v="600" actId="478"/>
          <ac:spMkLst>
            <pc:docMk/>
            <pc:sldMk cId="3028440536" sldId="407"/>
            <ac:spMk id="15" creationId="{B4F9FF6D-BA5E-ED54-A0D2-316321581D84}"/>
          </ac:spMkLst>
        </pc:spChg>
        <pc:spChg chg="add del mod">
          <ac:chgData name="ARME/ADM - Carlos Manuel Ramos" userId="7c35369d-adec-4479-a5cf-4424013953ab" providerId="ADAL" clId="{CA107C8C-A442-436F-9A66-44A7D81D39C7}" dt="2026-09-22T23:17:42.507" v="600" actId="478"/>
          <ac:spMkLst>
            <pc:docMk/>
            <pc:sldMk cId="3028440536" sldId="407"/>
            <ac:spMk id="16" creationId="{FA034A95-B1B8-4831-3A01-EAB1A161A072}"/>
          </ac:spMkLst>
        </pc:spChg>
        <pc:spChg chg="add del mod">
          <ac:chgData name="ARME/ADM - Carlos Manuel Ramos" userId="7c35369d-adec-4479-a5cf-4424013953ab" providerId="ADAL" clId="{CA107C8C-A442-436F-9A66-44A7D81D39C7}" dt="2026-09-22T23:17:42.507" v="600" actId="478"/>
          <ac:spMkLst>
            <pc:docMk/>
            <pc:sldMk cId="3028440536" sldId="407"/>
            <ac:spMk id="17" creationId="{B9E96B27-A3F0-F2BF-2444-685DD818A42C}"/>
          </ac:spMkLst>
        </pc:spChg>
        <pc:spChg chg="mod">
          <ac:chgData name="ARME/ADM - Carlos Manuel Ramos" userId="7c35369d-adec-4479-a5cf-4424013953ab" providerId="ADAL" clId="{CA107C8C-A442-436F-9A66-44A7D81D39C7}" dt="2026-09-22T22:40:44.435" v="533" actId="27636"/>
          <ac:spMkLst>
            <pc:docMk/>
            <pc:sldMk cId="3028440536" sldId="407"/>
            <ac:spMk id="18" creationId="{56D568C0-9396-2DB3-5F9C-6C112E4B2E50}"/>
          </ac:spMkLst>
        </pc:spChg>
        <pc:spChg chg="add del mod">
          <ac:chgData name="ARME/ADM - Carlos Manuel Ramos" userId="7c35369d-adec-4479-a5cf-4424013953ab" providerId="ADAL" clId="{CA107C8C-A442-436F-9A66-44A7D81D39C7}" dt="2026-09-22T23:17:42.507" v="600" actId="478"/>
          <ac:spMkLst>
            <pc:docMk/>
            <pc:sldMk cId="3028440536" sldId="407"/>
            <ac:spMk id="19" creationId="{13C8B60A-9DD4-5B06-B923-DF0632DDC5EA}"/>
          </ac:spMkLst>
        </pc:spChg>
        <pc:spChg chg="add del mod">
          <ac:chgData name="ARME/ADM - Carlos Manuel Ramos" userId="7c35369d-adec-4479-a5cf-4424013953ab" providerId="ADAL" clId="{CA107C8C-A442-436F-9A66-44A7D81D39C7}" dt="2026-09-22T23:17:42.507" v="600" actId="478"/>
          <ac:spMkLst>
            <pc:docMk/>
            <pc:sldMk cId="3028440536" sldId="407"/>
            <ac:spMk id="20" creationId="{14FB115A-3872-B3CA-0505-608F5F3727E4}"/>
          </ac:spMkLst>
        </pc:spChg>
        <pc:spChg chg="add del mod">
          <ac:chgData name="ARME/ADM - Carlos Manuel Ramos" userId="7c35369d-adec-4479-a5cf-4424013953ab" providerId="ADAL" clId="{CA107C8C-A442-436F-9A66-44A7D81D39C7}" dt="2026-09-22T23:17:42.507" v="600" actId="478"/>
          <ac:spMkLst>
            <pc:docMk/>
            <pc:sldMk cId="3028440536" sldId="407"/>
            <ac:spMk id="21" creationId="{01D5E898-E2DD-CB24-C0B4-676C8C1CEAAC}"/>
          </ac:spMkLst>
        </pc:spChg>
        <pc:spChg chg="mod">
          <ac:chgData name="ARME/ADM - Carlos Manuel Ramos" userId="7c35369d-adec-4479-a5cf-4424013953ab" providerId="ADAL" clId="{CA107C8C-A442-436F-9A66-44A7D81D39C7}" dt="2026-09-22T22:40:44.454" v="536" actId="27636"/>
          <ac:spMkLst>
            <pc:docMk/>
            <pc:sldMk cId="3028440536" sldId="407"/>
            <ac:spMk id="22" creationId="{45E2D822-75E5-F917-322A-8F4C7ABFD9E5}"/>
          </ac:spMkLst>
        </pc:spChg>
        <pc:spChg chg="add del mod">
          <ac:chgData name="ARME/ADM - Carlos Manuel Ramos" userId="7c35369d-adec-4479-a5cf-4424013953ab" providerId="ADAL" clId="{CA107C8C-A442-436F-9A66-44A7D81D39C7}" dt="2026-09-22T23:17:42.507" v="600" actId="478"/>
          <ac:spMkLst>
            <pc:docMk/>
            <pc:sldMk cId="3028440536" sldId="407"/>
            <ac:spMk id="23" creationId="{EB41F46D-75E7-7494-44B5-3B4D745BB2DC}"/>
          </ac:spMkLst>
        </pc:spChg>
        <pc:spChg chg="add del mod">
          <ac:chgData name="ARME/ADM - Carlos Manuel Ramos" userId="7c35369d-adec-4479-a5cf-4424013953ab" providerId="ADAL" clId="{CA107C8C-A442-436F-9A66-44A7D81D39C7}" dt="2026-09-22T23:44:52.909" v="662" actId="478"/>
          <ac:spMkLst>
            <pc:docMk/>
            <pc:sldMk cId="3028440536" sldId="407"/>
            <ac:spMk id="26" creationId="{258E88AA-5121-32C2-F97A-BF3D44AADDAF}"/>
          </ac:spMkLst>
        </pc:spChg>
        <pc:spChg chg="add mod">
          <ac:chgData name="ARME/ADM - Carlos Manuel Ramos" userId="7c35369d-adec-4479-a5cf-4424013953ab" providerId="ADAL" clId="{CA107C8C-A442-436F-9A66-44A7D81D39C7}" dt="2026-09-22T23:44:49.296" v="661" actId="1076"/>
          <ac:spMkLst>
            <pc:docMk/>
            <pc:sldMk cId="3028440536" sldId="407"/>
            <ac:spMk id="27" creationId="{F9C8ED48-F3B8-BF7D-1A18-8EB577993146}"/>
          </ac:spMkLst>
        </pc:spChg>
        <pc:spChg chg="del">
          <ac:chgData name="ARME/ADM - Carlos Manuel Ramos" userId="7c35369d-adec-4479-a5cf-4424013953ab" providerId="ADAL" clId="{CA107C8C-A442-436F-9A66-44A7D81D39C7}" dt="2026-09-22T22:37:09.764" v="529" actId="478"/>
          <ac:spMkLst>
            <pc:docMk/>
            <pc:sldMk cId="3028440536" sldId="407"/>
            <ac:spMk id="1028" creationId="{BAB7D099-B4FF-1FB2-3504-47EA893B6AE0}"/>
          </ac:spMkLst>
        </pc:spChg>
        <pc:picChg chg="mod">
          <ac:chgData name="ARME/ADM - Carlos Manuel Ramos" userId="7c35369d-adec-4479-a5cf-4424013953ab" providerId="ADAL" clId="{CA107C8C-A442-436F-9A66-44A7D81D39C7}" dt="2026-09-23T06:36:31.560" v="851" actId="1076"/>
          <ac:picMkLst>
            <pc:docMk/>
            <pc:sldMk cId="3028440536" sldId="407"/>
            <ac:picMk id="6" creationId="{92F0162B-A5E1-2D20-A274-98F8C37E400F}"/>
          </ac:picMkLst>
        </pc:picChg>
        <pc:picChg chg="add del mod modCrop">
          <ac:chgData name="ARME/ADM - Carlos Manuel Ramos" userId="7c35369d-adec-4479-a5cf-4424013953ab" providerId="ADAL" clId="{CA107C8C-A442-436F-9A66-44A7D81D39C7}" dt="2026-09-23T06:35:58.982" v="850" actId="21"/>
          <ac:picMkLst>
            <pc:docMk/>
            <pc:sldMk cId="3028440536" sldId="407"/>
            <ac:picMk id="25" creationId="{BC4840F6-6B50-B6FA-8AB6-63DF62E997DD}"/>
          </ac:picMkLst>
        </pc:picChg>
        <pc:picChg chg="del">
          <ac:chgData name="ARME/ADM - Carlos Manuel Ramos" userId="7c35369d-adec-4479-a5cf-4424013953ab" providerId="ADAL" clId="{CA107C8C-A442-436F-9A66-44A7D81D39C7}" dt="2026-09-22T22:37:03.091" v="528" actId="478"/>
          <ac:picMkLst>
            <pc:docMk/>
            <pc:sldMk cId="3028440536" sldId="407"/>
            <ac:picMk id="1039" creationId="{197C4DE9-6693-822D-E997-162856F7B915}"/>
          </ac:picMkLst>
        </pc:picChg>
      </pc:sldChg>
      <pc:sldChg chg="addSp delSp modSp add del mod">
        <pc:chgData name="ARME/ADM - Carlos Manuel Ramos" userId="7c35369d-adec-4479-a5cf-4424013953ab" providerId="ADAL" clId="{CA107C8C-A442-436F-9A66-44A7D81D39C7}" dt="2026-09-22T23:19:01.247" v="604" actId="2696"/>
        <pc:sldMkLst>
          <pc:docMk/>
          <pc:sldMk cId="1025074600" sldId="408"/>
        </pc:sldMkLst>
        <pc:spChg chg="add del">
          <ac:chgData name="ARME/ADM - Carlos Manuel Ramos" userId="7c35369d-adec-4479-a5cf-4424013953ab" providerId="ADAL" clId="{CA107C8C-A442-436F-9A66-44A7D81D39C7}" dt="2026-09-22T23:09:36.311" v="582" actId="478"/>
          <ac:spMkLst>
            <pc:docMk/>
            <pc:sldMk cId="1025074600" sldId="408"/>
            <ac:spMk id="2" creationId="{925BBA73-85AC-5FE5-2ADC-7D282BC04954}"/>
          </ac:spMkLst>
        </pc:spChg>
        <pc:spChg chg="add del">
          <ac:chgData name="ARME/ADM - Carlos Manuel Ramos" userId="7c35369d-adec-4479-a5cf-4424013953ab" providerId="ADAL" clId="{CA107C8C-A442-436F-9A66-44A7D81D39C7}" dt="2026-09-22T23:09:36.311" v="582" actId="478"/>
          <ac:spMkLst>
            <pc:docMk/>
            <pc:sldMk cId="1025074600" sldId="408"/>
            <ac:spMk id="3" creationId="{909C6A77-1D48-0350-EA35-5E39C6CC0A01}"/>
          </ac:spMkLst>
        </pc:spChg>
        <pc:spChg chg="add del">
          <ac:chgData name="ARME/ADM - Carlos Manuel Ramos" userId="7c35369d-adec-4479-a5cf-4424013953ab" providerId="ADAL" clId="{CA107C8C-A442-436F-9A66-44A7D81D39C7}" dt="2026-09-22T23:09:34.590" v="580" actId="478"/>
          <ac:spMkLst>
            <pc:docMk/>
            <pc:sldMk cId="1025074600" sldId="408"/>
            <ac:spMk id="4" creationId="{56E75339-FCD6-0A4C-8284-4851C5EA50CF}"/>
          </ac:spMkLst>
        </pc:spChg>
        <pc:spChg chg="add del">
          <ac:chgData name="ARME/ADM - Carlos Manuel Ramos" userId="7c35369d-adec-4479-a5cf-4424013953ab" providerId="ADAL" clId="{CA107C8C-A442-436F-9A66-44A7D81D39C7}" dt="2026-09-22T23:09:35.518" v="581" actId="478"/>
          <ac:spMkLst>
            <pc:docMk/>
            <pc:sldMk cId="1025074600" sldId="408"/>
            <ac:spMk id="5" creationId="{80AA5897-CD6A-88EF-622D-07293C695A2C}"/>
          </ac:spMkLst>
        </pc:spChg>
        <pc:spChg chg="add del mod">
          <ac:chgData name="ARME/ADM - Carlos Manuel Ramos" userId="7c35369d-adec-4479-a5cf-4424013953ab" providerId="ADAL" clId="{CA107C8C-A442-436F-9A66-44A7D81D39C7}" dt="2026-09-22T23:09:32.994" v="579" actId="478"/>
          <ac:spMkLst>
            <pc:docMk/>
            <pc:sldMk cId="1025074600" sldId="408"/>
            <ac:spMk id="6" creationId="{81B566EB-965B-35BB-644F-A2BEED1D3895}"/>
          </ac:spMkLst>
        </pc:spChg>
        <pc:spChg chg="add mod">
          <ac:chgData name="ARME/ADM - Carlos Manuel Ramos" userId="7c35369d-adec-4479-a5cf-4424013953ab" providerId="ADAL" clId="{CA107C8C-A442-436F-9A66-44A7D81D39C7}" dt="2026-09-22T23:08:48.116" v="576"/>
          <ac:spMkLst>
            <pc:docMk/>
            <pc:sldMk cId="1025074600" sldId="408"/>
            <ac:spMk id="7" creationId="{8EEEACF2-FE7A-EF65-A652-C621F597F44E}"/>
          </ac:spMkLst>
        </pc:spChg>
        <pc:spChg chg="add mod">
          <ac:chgData name="ARME/ADM - Carlos Manuel Ramos" userId="7c35369d-adec-4479-a5cf-4424013953ab" providerId="ADAL" clId="{CA107C8C-A442-436F-9A66-44A7D81D39C7}" dt="2026-09-22T23:08:48.116" v="576"/>
          <ac:spMkLst>
            <pc:docMk/>
            <pc:sldMk cId="1025074600" sldId="408"/>
            <ac:spMk id="8" creationId="{0ABDEE56-1A82-8EE3-81BE-E54CD454E25E}"/>
          </ac:spMkLst>
        </pc:spChg>
        <pc:spChg chg="add mod">
          <ac:chgData name="ARME/ADM - Carlos Manuel Ramos" userId="7c35369d-adec-4479-a5cf-4424013953ab" providerId="ADAL" clId="{CA107C8C-A442-436F-9A66-44A7D81D39C7}" dt="2026-09-22T23:09:15.118" v="578"/>
          <ac:spMkLst>
            <pc:docMk/>
            <pc:sldMk cId="1025074600" sldId="408"/>
            <ac:spMk id="9" creationId="{E27F39EB-C634-5118-C031-B36CC053EFA4}"/>
          </ac:spMkLst>
        </pc:spChg>
        <pc:spChg chg="add mod">
          <ac:chgData name="ARME/ADM - Carlos Manuel Ramos" userId="7c35369d-adec-4479-a5cf-4424013953ab" providerId="ADAL" clId="{CA107C8C-A442-436F-9A66-44A7D81D39C7}" dt="2026-09-22T23:09:15.118" v="578"/>
          <ac:spMkLst>
            <pc:docMk/>
            <pc:sldMk cId="1025074600" sldId="408"/>
            <ac:spMk id="10" creationId="{182055D7-9E60-949D-0BE2-851663F35653}"/>
          </ac:spMkLst>
        </pc:spChg>
        <pc:spChg chg="add mod">
          <ac:chgData name="ARME/ADM - Carlos Manuel Ramos" userId="7c35369d-adec-4479-a5cf-4424013953ab" providerId="ADAL" clId="{CA107C8C-A442-436F-9A66-44A7D81D39C7}" dt="2026-09-22T23:09:15.118" v="578"/>
          <ac:spMkLst>
            <pc:docMk/>
            <pc:sldMk cId="1025074600" sldId="408"/>
            <ac:spMk id="11" creationId="{8E836B94-B0EF-1BA6-7F13-A55BDAAA67CD}"/>
          </ac:spMkLst>
        </pc:spChg>
        <pc:spChg chg="add mod">
          <ac:chgData name="ARME/ADM - Carlos Manuel Ramos" userId="7c35369d-adec-4479-a5cf-4424013953ab" providerId="ADAL" clId="{CA107C8C-A442-436F-9A66-44A7D81D39C7}" dt="2026-09-22T23:09:15.118" v="578"/>
          <ac:spMkLst>
            <pc:docMk/>
            <pc:sldMk cId="1025074600" sldId="408"/>
            <ac:spMk id="12" creationId="{CF19913B-5CEB-6E4A-9031-D31EF8DE80F7}"/>
          </ac:spMkLst>
        </pc:spChg>
        <pc:spChg chg="add mod">
          <ac:chgData name="ARME/ADM - Carlos Manuel Ramos" userId="7c35369d-adec-4479-a5cf-4424013953ab" providerId="ADAL" clId="{CA107C8C-A442-436F-9A66-44A7D81D39C7}" dt="2026-09-22T23:09:15.118" v="578"/>
          <ac:spMkLst>
            <pc:docMk/>
            <pc:sldMk cId="1025074600" sldId="408"/>
            <ac:spMk id="13" creationId="{AD680DD5-46C7-D5A9-54CB-BE5C9865CC16}"/>
          </ac:spMkLst>
        </pc:spChg>
        <pc:picChg chg="add mod">
          <ac:chgData name="ARME/ADM - Carlos Manuel Ramos" userId="7c35369d-adec-4479-a5cf-4424013953ab" providerId="ADAL" clId="{CA107C8C-A442-436F-9A66-44A7D81D39C7}" dt="2026-09-22T23:16:13.663" v="589" actId="1076"/>
          <ac:picMkLst>
            <pc:docMk/>
            <pc:sldMk cId="1025074600" sldId="408"/>
            <ac:picMk id="15" creationId="{1696480B-4F43-6464-CF17-68186892E788}"/>
          </ac:picMkLst>
        </pc:picChg>
        <pc:picChg chg="add del">
          <ac:chgData name="ARME/ADM - Carlos Manuel Ramos" userId="7c35369d-adec-4479-a5cf-4424013953ab" providerId="ADAL" clId="{CA107C8C-A442-436F-9A66-44A7D81D39C7}" dt="2026-09-22T23:15:58.711" v="584" actId="478"/>
          <ac:picMkLst>
            <pc:docMk/>
            <pc:sldMk cId="1025074600" sldId="408"/>
            <ac:picMk id="1041" creationId="{4E460597-3449-391C-800C-81A33A8B990D}"/>
          </ac:picMkLst>
        </pc:picChg>
      </pc:sldChg>
      <pc:sldChg chg="addSp delSp modSp add mod ord">
        <pc:chgData name="ARME/ADM - Carlos Manuel Ramos" userId="7c35369d-adec-4479-a5cf-4424013953ab" providerId="ADAL" clId="{CA107C8C-A442-436F-9A66-44A7D81D39C7}" dt="2026-09-23T06:37:09.251" v="854" actId="21"/>
        <pc:sldMkLst>
          <pc:docMk/>
          <pc:sldMk cId="2947565083" sldId="408"/>
        </pc:sldMkLst>
        <pc:spChg chg="mod">
          <ac:chgData name="ARME/ADM - Carlos Manuel Ramos" userId="7c35369d-adec-4479-a5cf-4424013953ab" providerId="ADAL" clId="{CA107C8C-A442-436F-9A66-44A7D81D39C7}" dt="2026-09-23T01:45:51.734" v="841" actId="20577"/>
          <ac:spMkLst>
            <pc:docMk/>
            <pc:sldMk cId="2947565083" sldId="408"/>
            <ac:spMk id="3" creationId="{C297733D-C97E-DAAB-B469-11D9EDDC53FD}"/>
          </ac:spMkLst>
        </pc:spChg>
        <pc:spChg chg="mod">
          <ac:chgData name="ARME/ADM - Carlos Manuel Ramos" userId="7c35369d-adec-4479-a5cf-4424013953ab" providerId="ADAL" clId="{CA107C8C-A442-436F-9A66-44A7D81D39C7}" dt="2026-09-22T23:43:14.684" v="650"/>
          <ac:spMkLst>
            <pc:docMk/>
            <pc:sldMk cId="2947565083" sldId="408"/>
            <ac:spMk id="4" creationId="{C1B04BB5-3674-1AFB-2508-BCBF2AA5884A}"/>
          </ac:spMkLst>
        </pc:spChg>
        <pc:spChg chg="mod">
          <ac:chgData name="ARME/ADM - Carlos Manuel Ramos" userId="7c35369d-adec-4479-a5cf-4424013953ab" providerId="ADAL" clId="{CA107C8C-A442-436F-9A66-44A7D81D39C7}" dt="2026-09-22T23:41:55.658" v="647"/>
          <ac:spMkLst>
            <pc:docMk/>
            <pc:sldMk cId="2947565083" sldId="408"/>
            <ac:spMk id="5" creationId="{3C5F74E2-91C0-A20D-C904-3579814645BA}"/>
          </ac:spMkLst>
        </pc:spChg>
        <pc:spChg chg="add del mod">
          <ac:chgData name="ARME/ADM - Carlos Manuel Ramos" userId="7c35369d-adec-4479-a5cf-4424013953ab" providerId="ADAL" clId="{CA107C8C-A442-436F-9A66-44A7D81D39C7}" dt="2026-09-22T23:39:57.444" v="639" actId="478"/>
          <ac:spMkLst>
            <pc:docMk/>
            <pc:sldMk cId="2947565083" sldId="408"/>
            <ac:spMk id="8" creationId="{E422D750-47E8-F4B8-D7B8-D7275DF12E0A}"/>
          </ac:spMkLst>
        </pc:spChg>
        <pc:spChg chg="add del mod">
          <ac:chgData name="ARME/ADM - Carlos Manuel Ramos" userId="7c35369d-adec-4479-a5cf-4424013953ab" providerId="ADAL" clId="{CA107C8C-A442-436F-9A66-44A7D81D39C7}" dt="2026-09-22T23:39:57.444" v="639" actId="478"/>
          <ac:spMkLst>
            <pc:docMk/>
            <pc:sldMk cId="2947565083" sldId="408"/>
            <ac:spMk id="9" creationId="{903B6C05-5F3F-3A0D-12DA-207D15BC0A87}"/>
          </ac:spMkLst>
        </pc:spChg>
        <pc:spChg chg="add del mod">
          <ac:chgData name="ARME/ADM - Carlos Manuel Ramos" userId="7c35369d-adec-4479-a5cf-4424013953ab" providerId="ADAL" clId="{CA107C8C-A442-436F-9A66-44A7D81D39C7}" dt="2026-09-22T23:39:57.444" v="639" actId="478"/>
          <ac:spMkLst>
            <pc:docMk/>
            <pc:sldMk cId="2947565083" sldId="408"/>
            <ac:spMk id="10" creationId="{F26CD39E-A623-FFE2-1381-BD1FE1112205}"/>
          </ac:spMkLst>
        </pc:spChg>
        <pc:spChg chg="mod">
          <ac:chgData name="ARME/ADM - Carlos Manuel Ramos" userId="7c35369d-adec-4479-a5cf-4424013953ab" providerId="ADAL" clId="{CA107C8C-A442-436F-9A66-44A7D81D39C7}" dt="2026-09-22T23:28:42.740" v="634" actId="27636"/>
          <ac:spMkLst>
            <pc:docMk/>
            <pc:sldMk cId="2947565083" sldId="408"/>
            <ac:spMk id="12" creationId="{8AF5068A-0BCF-08A5-B835-F1639E660D98}"/>
          </ac:spMkLst>
        </pc:spChg>
        <pc:spChg chg="add del mod">
          <ac:chgData name="ARME/ADM - Carlos Manuel Ramos" userId="7c35369d-adec-4479-a5cf-4424013953ab" providerId="ADAL" clId="{CA107C8C-A442-436F-9A66-44A7D81D39C7}" dt="2026-09-22T23:39:57.444" v="639" actId="478"/>
          <ac:spMkLst>
            <pc:docMk/>
            <pc:sldMk cId="2947565083" sldId="408"/>
            <ac:spMk id="14" creationId="{60C198D3-5420-393C-CE41-49AFC7B9EF54}"/>
          </ac:spMkLst>
        </pc:spChg>
        <pc:spChg chg="add del mod">
          <ac:chgData name="ARME/ADM - Carlos Manuel Ramos" userId="7c35369d-adec-4479-a5cf-4424013953ab" providerId="ADAL" clId="{CA107C8C-A442-436F-9A66-44A7D81D39C7}" dt="2026-09-22T23:39:57.444" v="639" actId="478"/>
          <ac:spMkLst>
            <pc:docMk/>
            <pc:sldMk cId="2947565083" sldId="408"/>
            <ac:spMk id="15" creationId="{254FB659-065F-BD26-6091-F308BC585F95}"/>
          </ac:spMkLst>
        </pc:spChg>
        <pc:spChg chg="mod">
          <ac:chgData name="ARME/ADM - Carlos Manuel Ramos" userId="7c35369d-adec-4479-a5cf-4424013953ab" providerId="ADAL" clId="{CA107C8C-A442-436F-9A66-44A7D81D39C7}" dt="2026-09-22T23:28:42.740" v="635" actId="27636"/>
          <ac:spMkLst>
            <pc:docMk/>
            <pc:sldMk cId="2947565083" sldId="408"/>
            <ac:spMk id="16" creationId="{D05C4B44-D63A-2878-B262-154D66D2E3E9}"/>
          </ac:spMkLst>
        </pc:spChg>
        <pc:spChg chg="add del mod">
          <ac:chgData name="ARME/ADM - Carlos Manuel Ramos" userId="7c35369d-adec-4479-a5cf-4424013953ab" providerId="ADAL" clId="{CA107C8C-A442-436F-9A66-44A7D81D39C7}" dt="2026-09-22T23:39:57.444" v="639" actId="478"/>
          <ac:spMkLst>
            <pc:docMk/>
            <pc:sldMk cId="2947565083" sldId="408"/>
            <ac:spMk id="17" creationId="{436EB3D6-A68A-A175-8FE2-D8712D2BCD82}"/>
          </ac:spMkLst>
        </pc:spChg>
        <pc:spChg chg="mod">
          <ac:chgData name="ARME/ADM - Carlos Manuel Ramos" userId="7c35369d-adec-4479-a5cf-4424013953ab" providerId="ADAL" clId="{CA107C8C-A442-436F-9A66-44A7D81D39C7}" dt="2026-09-22T23:28:42.740" v="633" actId="27636"/>
          <ac:spMkLst>
            <pc:docMk/>
            <pc:sldMk cId="2947565083" sldId="408"/>
            <ac:spMk id="18" creationId="{9F0A9059-7901-0686-D5D0-C1D701FA7F4D}"/>
          </ac:spMkLst>
        </pc:spChg>
        <pc:spChg chg="add del mod">
          <ac:chgData name="ARME/ADM - Carlos Manuel Ramos" userId="7c35369d-adec-4479-a5cf-4424013953ab" providerId="ADAL" clId="{CA107C8C-A442-436F-9A66-44A7D81D39C7}" dt="2026-09-22T23:39:57.444" v="639" actId="478"/>
          <ac:spMkLst>
            <pc:docMk/>
            <pc:sldMk cId="2947565083" sldId="408"/>
            <ac:spMk id="19" creationId="{D7E67661-D6D0-CF09-D17C-31933128F41E}"/>
          </ac:spMkLst>
        </pc:spChg>
        <pc:spChg chg="add del mod">
          <ac:chgData name="ARME/ADM - Carlos Manuel Ramos" userId="7c35369d-adec-4479-a5cf-4424013953ab" providerId="ADAL" clId="{CA107C8C-A442-436F-9A66-44A7D81D39C7}" dt="2026-09-22T23:39:57.444" v="639" actId="478"/>
          <ac:spMkLst>
            <pc:docMk/>
            <pc:sldMk cId="2947565083" sldId="408"/>
            <ac:spMk id="20" creationId="{59C3365C-50D3-3FA2-FA44-DEC55459AEB5}"/>
          </ac:spMkLst>
        </pc:spChg>
        <pc:spChg chg="add del mod">
          <ac:chgData name="ARME/ADM - Carlos Manuel Ramos" userId="7c35369d-adec-4479-a5cf-4424013953ab" providerId="ADAL" clId="{CA107C8C-A442-436F-9A66-44A7D81D39C7}" dt="2026-09-22T23:39:57.444" v="639" actId="478"/>
          <ac:spMkLst>
            <pc:docMk/>
            <pc:sldMk cId="2947565083" sldId="408"/>
            <ac:spMk id="21" creationId="{47B7CCA9-E5F4-1F74-5E8B-A6584C69F37F}"/>
          </ac:spMkLst>
        </pc:spChg>
        <pc:spChg chg="add del mod">
          <ac:chgData name="ARME/ADM - Carlos Manuel Ramos" userId="7c35369d-adec-4479-a5cf-4424013953ab" providerId="ADAL" clId="{CA107C8C-A442-436F-9A66-44A7D81D39C7}" dt="2026-09-22T23:39:57.444" v="639" actId="478"/>
          <ac:spMkLst>
            <pc:docMk/>
            <pc:sldMk cId="2947565083" sldId="408"/>
            <ac:spMk id="22" creationId="{877827CC-D09C-1316-CD5B-A9FBB5432F11}"/>
          </ac:spMkLst>
        </pc:spChg>
        <pc:spChg chg="add del mod">
          <ac:chgData name="ARME/ADM - Carlos Manuel Ramos" userId="7c35369d-adec-4479-a5cf-4424013953ab" providerId="ADAL" clId="{CA107C8C-A442-436F-9A66-44A7D81D39C7}" dt="2026-09-22T23:44:01.721" v="654" actId="478"/>
          <ac:spMkLst>
            <pc:docMk/>
            <pc:sldMk cId="2947565083" sldId="408"/>
            <ac:spMk id="25" creationId="{A0CB1F26-A247-5F5F-8845-FE02CA77A7C4}"/>
          </ac:spMkLst>
        </pc:spChg>
        <pc:spChg chg="add mod">
          <ac:chgData name="ARME/ADM - Carlos Manuel Ramos" userId="7c35369d-adec-4479-a5cf-4424013953ab" providerId="ADAL" clId="{CA107C8C-A442-436F-9A66-44A7D81D39C7}" dt="2026-09-22T23:44:36.023" v="660" actId="14100"/>
          <ac:spMkLst>
            <pc:docMk/>
            <pc:sldMk cId="2947565083" sldId="408"/>
            <ac:spMk id="26" creationId="{6DF33D17-853E-D52C-AC87-63E7B0945707}"/>
          </ac:spMkLst>
        </pc:spChg>
        <pc:spChg chg="del">
          <ac:chgData name="ARME/ADM - Carlos Manuel Ramos" userId="7c35369d-adec-4479-a5cf-4424013953ab" providerId="ADAL" clId="{CA107C8C-A442-436F-9A66-44A7D81D39C7}" dt="2026-09-22T23:28:39.867" v="630" actId="478"/>
          <ac:spMkLst>
            <pc:docMk/>
            <pc:sldMk cId="2947565083" sldId="408"/>
            <ac:spMk id="1040" creationId="{A1BEA7CF-8C0F-6EFC-784E-66F8936E3DBC}"/>
          </ac:spMkLst>
        </pc:spChg>
        <pc:picChg chg="add del mod modCrop">
          <ac:chgData name="ARME/ADM - Carlos Manuel Ramos" userId="7c35369d-adec-4479-a5cf-4424013953ab" providerId="ADAL" clId="{CA107C8C-A442-436F-9A66-44A7D81D39C7}" dt="2026-09-23T06:37:09.251" v="854" actId="21"/>
          <ac:picMkLst>
            <pc:docMk/>
            <pc:sldMk cId="2947565083" sldId="408"/>
            <ac:picMk id="24" creationId="{2A0E971E-2598-11E9-87FB-9EC4EC5936A9}"/>
          </ac:picMkLst>
        </pc:picChg>
        <pc:picChg chg="del">
          <ac:chgData name="ARME/ADM - Carlos Manuel Ramos" userId="7c35369d-adec-4479-a5cf-4424013953ab" providerId="ADAL" clId="{CA107C8C-A442-436F-9A66-44A7D81D39C7}" dt="2026-09-22T23:28:34.745" v="629" actId="478"/>
          <ac:picMkLst>
            <pc:docMk/>
            <pc:sldMk cId="2947565083" sldId="408"/>
            <ac:picMk id="1041" creationId="{2E523CD6-0219-67F9-A299-7CDAB4D5D6B3}"/>
          </ac:picMkLst>
        </pc:picChg>
      </pc:sldChg>
      <pc:sldChg chg="addSp delSp modSp add mod ord">
        <pc:chgData name="ARME/ADM - Carlos Manuel Ramos" userId="7c35369d-adec-4479-a5cf-4424013953ab" providerId="ADAL" clId="{CA107C8C-A442-436F-9A66-44A7D81D39C7}" dt="2026-09-23T01:45:44.058" v="839" actId="20577"/>
        <pc:sldMkLst>
          <pc:docMk/>
          <pc:sldMk cId="2952585955" sldId="409"/>
        </pc:sldMkLst>
        <pc:spChg chg="mod">
          <ac:chgData name="ARME/ADM - Carlos Manuel Ramos" userId="7c35369d-adec-4479-a5cf-4424013953ab" providerId="ADAL" clId="{CA107C8C-A442-436F-9A66-44A7D81D39C7}" dt="2026-09-23T01:45:44.058" v="839" actId="20577"/>
          <ac:spMkLst>
            <pc:docMk/>
            <pc:sldMk cId="2952585955" sldId="409"/>
            <ac:spMk id="3" creationId="{7089A642-C03C-4A00-A9F8-78D2BA849083}"/>
          </ac:spMkLst>
        </pc:spChg>
        <pc:spChg chg="mod">
          <ac:chgData name="ARME/ADM - Carlos Manuel Ramos" userId="7c35369d-adec-4479-a5cf-4424013953ab" providerId="ADAL" clId="{CA107C8C-A442-436F-9A66-44A7D81D39C7}" dt="2026-09-23T01:42:41.933" v="820"/>
          <ac:spMkLst>
            <pc:docMk/>
            <pc:sldMk cId="2952585955" sldId="409"/>
            <ac:spMk id="4" creationId="{24EEF38F-3413-D561-55AE-B29AEE90012A}"/>
          </ac:spMkLst>
        </pc:spChg>
        <pc:spChg chg="mod">
          <ac:chgData name="ARME/ADM - Carlos Manuel Ramos" userId="7c35369d-adec-4479-a5cf-4424013953ab" providerId="ADAL" clId="{CA107C8C-A442-436F-9A66-44A7D81D39C7}" dt="2026-09-22T23:51:48.802" v="684"/>
          <ac:spMkLst>
            <pc:docMk/>
            <pc:sldMk cId="2952585955" sldId="409"/>
            <ac:spMk id="5" creationId="{9479A169-922E-4C3E-3245-1E8706500647}"/>
          </ac:spMkLst>
        </pc:spChg>
        <pc:spChg chg="add mod">
          <ac:chgData name="ARME/ADM - Carlos Manuel Ramos" userId="7c35369d-adec-4479-a5cf-4424013953ab" providerId="ADAL" clId="{CA107C8C-A442-436F-9A66-44A7D81D39C7}" dt="2026-09-22T23:52:08.933" v="687"/>
          <ac:spMkLst>
            <pc:docMk/>
            <pc:sldMk cId="2952585955" sldId="409"/>
            <ac:spMk id="7" creationId="{3D820501-0EF4-C301-3014-7C8A39515B6F}"/>
          </ac:spMkLst>
        </pc:spChg>
        <pc:spChg chg="add mod">
          <ac:chgData name="ARME/ADM - Carlos Manuel Ramos" userId="7c35369d-adec-4479-a5cf-4424013953ab" providerId="ADAL" clId="{CA107C8C-A442-436F-9A66-44A7D81D39C7}" dt="2026-09-22T23:52:08.933" v="687"/>
          <ac:spMkLst>
            <pc:docMk/>
            <pc:sldMk cId="2952585955" sldId="409"/>
            <ac:spMk id="8" creationId="{46C0F6BF-4B1B-C51B-C448-EFBA46C984A1}"/>
          </ac:spMkLst>
        </pc:spChg>
        <pc:spChg chg="add mod">
          <ac:chgData name="ARME/ADM - Carlos Manuel Ramos" userId="7c35369d-adec-4479-a5cf-4424013953ab" providerId="ADAL" clId="{CA107C8C-A442-436F-9A66-44A7D81D39C7}" dt="2026-09-22T23:52:08.933" v="687"/>
          <ac:spMkLst>
            <pc:docMk/>
            <pc:sldMk cId="2952585955" sldId="409"/>
            <ac:spMk id="10" creationId="{EF77843C-8869-2972-B2A2-20FFF87320D8}"/>
          </ac:spMkLst>
        </pc:spChg>
        <pc:spChg chg="add mod">
          <ac:chgData name="ARME/ADM - Carlos Manuel Ramos" userId="7c35369d-adec-4479-a5cf-4424013953ab" providerId="ADAL" clId="{CA107C8C-A442-436F-9A66-44A7D81D39C7}" dt="2026-09-22T23:52:08.933" v="687"/>
          <ac:spMkLst>
            <pc:docMk/>
            <pc:sldMk cId="2952585955" sldId="409"/>
            <ac:spMk id="11" creationId="{09F9A27B-7A36-C0DF-BC17-14FF51632B12}"/>
          </ac:spMkLst>
        </pc:spChg>
        <pc:spChg chg="add mod">
          <ac:chgData name="ARME/ADM - Carlos Manuel Ramos" userId="7c35369d-adec-4479-a5cf-4424013953ab" providerId="ADAL" clId="{CA107C8C-A442-436F-9A66-44A7D81D39C7}" dt="2026-09-22T23:52:08.933" v="687"/>
          <ac:spMkLst>
            <pc:docMk/>
            <pc:sldMk cId="2952585955" sldId="409"/>
            <ac:spMk id="12" creationId="{973D5ED0-B403-0E12-E548-7E305A6EB1E7}"/>
          </ac:spMkLst>
        </pc:spChg>
        <pc:spChg chg="add mod">
          <ac:chgData name="ARME/ADM - Carlos Manuel Ramos" userId="7c35369d-adec-4479-a5cf-4424013953ab" providerId="ADAL" clId="{CA107C8C-A442-436F-9A66-44A7D81D39C7}" dt="2026-09-22T23:52:08.933" v="687"/>
          <ac:spMkLst>
            <pc:docMk/>
            <pc:sldMk cId="2952585955" sldId="409"/>
            <ac:spMk id="13" creationId="{CDC25BFB-17B7-4FCD-F48D-70FCC80071C9}"/>
          </ac:spMkLst>
        </pc:spChg>
        <pc:spChg chg="add mod">
          <ac:chgData name="ARME/ADM - Carlos Manuel Ramos" userId="7c35369d-adec-4479-a5cf-4424013953ab" providerId="ADAL" clId="{CA107C8C-A442-436F-9A66-44A7D81D39C7}" dt="2026-09-22T23:52:08.933" v="687"/>
          <ac:spMkLst>
            <pc:docMk/>
            <pc:sldMk cId="2952585955" sldId="409"/>
            <ac:spMk id="14" creationId="{C515EA06-1948-497A-846B-BFA256383E87}"/>
          </ac:spMkLst>
        </pc:spChg>
        <pc:spChg chg="add mod">
          <ac:chgData name="ARME/ADM - Carlos Manuel Ramos" userId="7c35369d-adec-4479-a5cf-4424013953ab" providerId="ADAL" clId="{CA107C8C-A442-436F-9A66-44A7D81D39C7}" dt="2026-09-22T23:52:08.933" v="687"/>
          <ac:spMkLst>
            <pc:docMk/>
            <pc:sldMk cId="2952585955" sldId="409"/>
            <ac:spMk id="15" creationId="{AC40872F-2CB8-BFC7-3F56-57DB3DBB0B2A}"/>
          </ac:spMkLst>
        </pc:spChg>
        <pc:spChg chg="add mod">
          <ac:chgData name="ARME/ADM - Carlos Manuel Ramos" userId="7c35369d-adec-4479-a5cf-4424013953ab" providerId="ADAL" clId="{CA107C8C-A442-436F-9A66-44A7D81D39C7}" dt="2026-09-22T23:52:08.933" v="687"/>
          <ac:spMkLst>
            <pc:docMk/>
            <pc:sldMk cId="2952585955" sldId="409"/>
            <ac:spMk id="16" creationId="{D40FEF79-8316-7EFB-BC55-181D1F6806E3}"/>
          </ac:spMkLst>
        </pc:spChg>
        <pc:spChg chg="add mod">
          <ac:chgData name="ARME/ADM - Carlos Manuel Ramos" userId="7c35369d-adec-4479-a5cf-4424013953ab" providerId="ADAL" clId="{CA107C8C-A442-436F-9A66-44A7D81D39C7}" dt="2026-09-22T23:52:08.933" v="687"/>
          <ac:spMkLst>
            <pc:docMk/>
            <pc:sldMk cId="2952585955" sldId="409"/>
            <ac:spMk id="17" creationId="{78D4D664-995A-E973-40B2-A9EBA53BF5C5}"/>
          </ac:spMkLst>
        </pc:spChg>
        <pc:spChg chg="add del mod">
          <ac:chgData name="ARME/ADM - Carlos Manuel Ramos" userId="7c35369d-adec-4479-a5cf-4424013953ab" providerId="ADAL" clId="{CA107C8C-A442-436F-9A66-44A7D81D39C7}" dt="2026-09-22T23:55:39.841" v="698" actId="478"/>
          <ac:spMkLst>
            <pc:docMk/>
            <pc:sldMk cId="2952585955" sldId="409"/>
            <ac:spMk id="21" creationId="{0DB7ED6E-A748-3B0B-0D0B-2B63D681F84C}"/>
          </ac:spMkLst>
        </pc:spChg>
        <pc:spChg chg="add del mod">
          <ac:chgData name="ARME/ADM - Carlos Manuel Ramos" userId="7c35369d-adec-4479-a5cf-4424013953ab" providerId="ADAL" clId="{CA107C8C-A442-436F-9A66-44A7D81D39C7}" dt="2026-09-23T01:44:00.784" v="827" actId="478"/>
          <ac:spMkLst>
            <pc:docMk/>
            <pc:sldMk cId="2952585955" sldId="409"/>
            <ac:spMk id="22" creationId="{813E27F1-F151-473C-1E17-65B55FCFB761}"/>
          </ac:spMkLst>
        </pc:spChg>
        <pc:spChg chg="add mod">
          <ac:chgData name="ARME/ADM - Carlos Manuel Ramos" userId="7c35369d-adec-4479-a5cf-4424013953ab" providerId="ADAL" clId="{CA107C8C-A442-436F-9A66-44A7D81D39C7}" dt="2026-09-23T01:45:35.648" v="837" actId="1076"/>
          <ac:spMkLst>
            <pc:docMk/>
            <pc:sldMk cId="2952585955" sldId="409"/>
            <ac:spMk id="23" creationId="{FCBFCA23-2F7D-9662-B344-939ADD9CA0D1}"/>
          </ac:spMkLst>
        </pc:spChg>
        <pc:spChg chg="del">
          <ac:chgData name="ARME/ADM - Carlos Manuel Ramos" userId="7c35369d-adec-4479-a5cf-4424013953ab" providerId="ADAL" clId="{CA107C8C-A442-436F-9A66-44A7D81D39C7}" dt="2026-09-22T23:54:22.313" v="688" actId="478"/>
          <ac:spMkLst>
            <pc:docMk/>
            <pc:sldMk cId="2952585955" sldId="409"/>
            <ac:spMk id="26" creationId="{469338B6-7F09-CF26-4527-26F3E6CD3D0A}"/>
          </ac:spMkLst>
        </pc:spChg>
        <pc:spChg chg="add mod">
          <ac:chgData name="ARME/ADM - Carlos Manuel Ramos" userId="7c35369d-adec-4479-a5cf-4424013953ab" providerId="ADAL" clId="{CA107C8C-A442-436F-9A66-44A7D81D39C7}" dt="2026-09-22T23:55:24.207" v="696" actId="2711"/>
          <ac:spMkLst>
            <pc:docMk/>
            <pc:sldMk cId="2952585955" sldId="409"/>
            <ac:spMk id="41" creationId="{00000000-0000-0000-0000-000000000000}"/>
          </ac:spMkLst>
        </pc:spChg>
        <pc:picChg chg="del">
          <ac:chgData name="ARME/ADM - Carlos Manuel Ramos" userId="7c35369d-adec-4479-a5cf-4424013953ab" providerId="ADAL" clId="{CA107C8C-A442-436F-9A66-44A7D81D39C7}" dt="2026-09-22T23:51:53.652" v="685" actId="478"/>
          <ac:picMkLst>
            <pc:docMk/>
            <pc:sldMk cId="2952585955" sldId="409"/>
            <ac:picMk id="24" creationId="{137DD70C-8395-88AD-CAFF-7B53E690FBA1}"/>
          </ac:picMkLst>
        </pc:picChg>
      </pc:sldChg>
      <pc:sldChg chg="addSp delSp modSp add mod">
        <pc:chgData name="ARME/ADM - Carlos Manuel Ramos" userId="7c35369d-adec-4479-a5cf-4424013953ab" providerId="ADAL" clId="{CA107C8C-A442-436F-9A66-44A7D81D39C7}" dt="2026-09-23T00:19:04.560" v="721" actId="20577"/>
        <pc:sldMkLst>
          <pc:docMk/>
          <pc:sldMk cId="2976247520" sldId="410"/>
        </pc:sldMkLst>
        <pc:spChg chg="mod">
          <ac:chgData name="ARME/ADM - Carlos Manuel Ramos" userId="7c35369d-adec-4479-a5cf-4424013953ab" providerId="ADAL" clId="{CA107C8C-A442-436F-9A66-44A7D81D39C7}" dt="2026-09-23T00:19:04.560" v="721" actId="20577"/>
          <ac:spMkLst>
            <pc:docMk/>
            <pc:sldMk cId="2976247520" sldId="410"/>
            <ac:spMk id="3" creationId="{7B2A2DA2-1FE2-A5BD-51E9-D5743A6DB754}"/>
          </ac:spMkLst>
        </pc:spChg>
        <pc:spChg chg="mod">
          <ac:chgData name="ARME/ADM - Carlos Manuel Ramos" userId="7c35369d-adec-4479-a5cf-4424013953ab" providerId="ADAL" clId="{CA107C8C-A442-436F-9A66-44A7D81D39C7}" dt="2026-09-23T00:08:03.334" v="716"/>
          <ac:spMkLst>
            <pc:docMk/>
            <pc:sldMk cId="2976247520" sldId="410"/>
            <ac:spMk id="4" creationId="{D8E0DCFF-1062-15FA-AEE9-5FE4A7D025BD}"/>
          </ac:spMkLst>
        </pc:spChg>
        <pc:spChg chg="mod">
          <ac:chgData name="ARME/ADM - Carlos Manuel Ramos" userId="7c35369d-adec-4479-a5cf-4424013953ab" providerId="ADAL" clId="{CA107C8C-A442-436F-9A66-44A7D81D39C7}" dt="2026-09-23T00:08:40.645" v="717"/>
          <ac:spMkLst>
            <pc:docMk/>
            <pc:sldMk cId="2976247520" sldId="410"/>
            <ac:spMk id="5" creationId="{FA5BF3EE-7DA9-F6D0-3486-82610406C32B}"/>
          </ac:spMkLst>
        </pc:spChg>
        <pc:spChg chg="del">
          <ac:chgData name="ARME/ADM - Carlos Manuel Ramos" userId="7c35369d-adec-4479-a5cf-4424013953ab" providerId="ADAL" clId="{CA107C8C-A442-436F-9A66-44A7D81D39C7}" dt="2026-09-23T00:00:59.116" v="700" actId="478"/>
          <ac:spMkLst>
            <pc:docMk/>
            <pc:sldMk cId="2976247520" sldId="410"/>
            <ac:spMk id="7" creationId="{AB400A32-903D-24D1-4C3B-0784AFFBC156}"/>
          </ac:spMkLst>
        </pc:spChg>
        <pc:spChg chg="del">
          <ac:chgData name="ARME/ADM - Carlos Manuel Ramos" userId="7c35369d-adec-4479-a5cf-4424013953ab" providerId="ADAL" clId="{CA107C8C-A442-436F-9A66-44A7D81D39C7}" dt="2026-09-23T00:00:59.116" v="700" actId="478"/>
          <ac:spMkLst>
            <pc:docMk/>
            <pc:sldMk cId="2976247520" sldId="410"/>
            <ac:spMk id="8" creationId="{9E519998-60F9-C813-E890-5DF067EBE2A6}"/>
          </ac:spMkLst>
        </pc:spChg>
        <pc:spChg chg="del">
          <ac:chgData name="ARME/ADM - Carlos Manuel Ramos" userId="7c35369d-adec-4479-a5cf-4424013953ab" providerId="ADAL" clId="{CA107C8C-A442-436F-9A66-44A7D81D39C7}" dt="2026-09-23T00:00:59.116" v="700" actId="478"/>
          <ac:spMkLst>
            <pc:docMk/>
            <pc:sldMk cId="2976247520" sldId="410"/>
            <ac:spMk id="9" creationId="{65CBA18C-F5CB-0D06-6781-2F121CE7637F}"/>
          </ac:spMkLst>
        </pc:spChg>
        <pc:spChg chg="del">
          <ac:chgData name="ARME/ADM - Carlos Manuel Ramos" userId="7c35369d-adec-4479-a5cf-4424013953ab" providerId="ADAL" clId="{CA107C8C-A442-436F-9A66-44A7D81D39C7}" dt="2026-09-23T00:00:59.116" v="700" actId="478"/>
          <ac:spMkLst>
            <pc:docMk/>
            <pc:sldMk cId="2976247520" sldId="410"/>
            <ac:spMk id="10" creationId="{7F58C7E1-DD23-8C97-98F5-AC5A1D3081A8}"/>
          </ac:spMkLst>
        </pc:spChg>
        <pc:spChg chg="del">
          <ac:chgData name="ARME/ADM - Carlos Manuel Ramos" userId="7c35369d-adec-4479-a5cf-4424013953ab" providerId="ADAL" clId="{CA107C8C-A442-436F-9A66-44A7D81D39C7}" dt="2026-09-23T00:00:59.116" v="700" actId="478"/>
          <ac:spMkLst>
            <pc:docMk/>
            <pc:sldMk cId="2976247520" sldId="410"/>
            <ac:spMk id="12" creationId="{6DD3216B-F533-B812-727F-C20E1B805497}"/>
          </ac:spMkLst>
        </pc:spChg>
        <pc:spChg chg="del">
          <ac:chgData name="ARME/ADM - Carlos Manuel Ramos" userId="7c35369d-adec-4479-a5cf-4424013953ab" providerId="ADAL" clId="{CA107C8C-A442-436F-9A66-44A7D81D39C7}" dt="2026-09-23T00:00:59.116" v="700" actId="478"/>
          <ac:spMkLst>
            <pc:docMk/>
            <pc:sldMk cId="2976247520" sldId="410"/>
            <ac:spMk id="14" creationId="{EF562131-5D67-D4D6-D872-485534CF5A6B}"/>
          </ac:spMkLst>
        </pc:spChg>
        <pc:spChg chg="del">
          <ac:chgData name="ARME/ADM - Carlos Manuel Ramos" userId="7c35369d-adec-4479-a5cf-4424013953ab" providerId="ADAL" clId="{CA107C8C-A442-436F-9A66-44A7D81D39C7}" dt="2026-09-23T00:00:59.116" v="700" actId="478"/>
          <ac:spMkLst>
            <pc:docMk/>
            <pc:sldMk cId="2976247520" sldId="410"/>
            <ac:spMk id="15" creationId="{E094A496-FD78-C373-B90D-F90E9E3D380C}"/>
          </ac:spMkLst>
        </pc:spChg>
        <pc:spChg chg="del">
          <ac:chgData name="ARME/ADM - Carlos Manuel Ramos" userId="7c35369d-adec-4479-a5cf-4424013953ab" providerId="ADAL" clId="{CA107C8C-A442-436F-9A66-44A7D81D39C7}" dt="2026-09-23T00:00:59.116" v="700" actId="478"/>
          <ac:spMkLst>
            <pc:docMk/>
            <pc:sldMk cId="2976247520" sldId="410"/>
            <ac:spMk id="17" creationId="{993763AC-4B27-86BB-716A-C6A0A9DB3EA9}"/>
          </ac:spMkLst>
        </pc:spChg>
        <pc:spChg chg="del">
          <ac:chgData name="ARME/ADM - Carlos Manuel Ramos" userId="7c35369d-adec-4479-a5cf-4424013953ab" providerId="ADAL" clId="{CA107C8C-A442-436F-9A66-44A7D81D39C7}" dt="2026-09-23T00:00:59.116" v="700" actId="478"/>
          <ac:spMkLst>
            <pc:docMk/>
            <pc:sldMk cId="2976247520" sldId="410"/>
            <ac:spMk id="19" creationId="{BC5720B5-6680-B396-CA8E-AD8C6E7CD5A6}"/>
          </ac:spMkLst>
        </pc:spChg>
        <pc:spChg chg="add del mod">
          <ac:chgData name="ARME/ADM - Carlos Manuel Ramos" userId="7c35369d-adec-4479-a5cf-4424013953ab" providerId="ADAL" clId="{CA107C8C-A442-436F-9A66-44A7D81D39C7}" dt="2026-09-23T00:01:46.939" v="706" actId="478"/>
          <ac:spMkLst>
            <pc:docMk/>
            <pc:sldMk cId="2976247520" sldId="410"/>
            <ac:spMk id="20" creationId="{C437C823-41BF-8C48-708E-363AE0EBAF99}"/>
          </ac:spMkLst>
        </pc:spChg>
        <pc:spChg chg="add mod">
          <ac:chgData name="ARME/ADM - Carlos Manuel Ramos" userId="7c35369d-adec-4479-a5cf-4424013953ab" providerId="ADAL" clId="{CA107C8C-A442-436F-9A66-44A7D81D39C7}" dt="2026-09-23T00:01:34.318" v="703" actId="2711"/>
          <ac:spMkLst>
            <pc:docMk/>
            <pc:sldMk cId="2976247520" sldId="410"/>
            <ac:spMk id="21" creationId="{B754A766-37A2-EEC4-52E5-D0A54B04546B}"/>
          </ac:spMkLst>
        </pc:spChg>
        <pc:spChg chg="add mod">
          <ac:chgData name="ARME/ADM - Carlos Manuel Ramos" userId="7c35369d-adec-4479-a5cf-4424013953ab" providerId="ADAL" clId="{CA107C8C-A442-436F-9A66-44A7D81D39C7}" dt="2026-09-23T00:02:59.080" v="708" actId="255"/>
          <ac:spMkLst>
            <pc:docMk/>
            <pc:sldMk cId="2976247520" sldId="410"/>
            <ac:spMk id="22" creationId="{4C98F0B6-5B8F-7D93-0B37-0780BB0B8E8C}"/>
          </ac:spMkLst>
        </pc:spChg>
        <pc:spChg chg="add mod">
          <ac:chgData name="ARME/ADM - Carlos Manuel Ramos" userId="7c35369d-adec-4479-a5cf-4424013953ab" providerId="ADAL" clId="{CA107C8C-A442-436F-9A66-44A7D81D39C7}" dt="2026-09-23T00:01:59.191" v="707" actId="255"/>
          <ac:spMkLst>
            <pc:docMk/>
            <pc:sldMk cId="2976247520" sldId="410"/>
            <ac:spMk id="23" creationId="{7572ABAF-3F5E-BE4D-D1BD-349C82FCCDA4}"/>
          </ac:spMkLst>
        </pc:spChg>
        <pc:spChg chg="add mod">
          <ac:chgData name="ARME/ADM - Carlos Manuel Ramos" userId="7c35369d-adec-4479-a5cf-4424013953ab" providerId="ADAL" clId="{CA107C8C-A442-436F-9A66-44A7D81D39C7}" dt="2026-09-23T00:01:59.191" v="707" actId="255"/>
          <ac:spMkLst>
            <pc:docMk/>
            <pc:sldMk cId="2976247520" sldId="410"/>
            <ac:spMk id="24" creationId="{116AA4F7-4147-D0E9-00B3-5DC72C5D772A}"/>
          </ac:spMkLst>
        </pc:spChg>
        <pc:spChg chg="add mod">
          <ac:chgData name="ARME/ADM - Carlos Manuel Ramos" userId="7c35369d-adec-4479-a5cf-4424013953ab" providerId="ADAL" clId="{CA107C8C-A442-436F-9A66-44A7D81D39C7}" dt="2026-09-23T00:01:59.191" v="707" actId="255"/>
          <ac:spMkLst>
            <pc:docMk/>
            <pc:sldMk cId="2976247520" sldId="410"/>
            <ac:spMk id="25" creationId="{10ACEF91-4373-659C-42AC-4D91953301C6}"/>
          </ac:spMkLst>
        </pc:spChg>
        <pc:spChg chg="add mod">
          <ac:chgData name="ARME/ADM - Carlos Manuel Ramos" userId="7c35369d-adec-4479-a5cf-4424013953ab" providerId="ADAL" clId="{CA107C8C-A442-436F-9A66-44A7D81D39C7}" dt="2026-09-23T00:01:59.191" v="707" actId="255"/>
          <ac:spMkLst>
            <pc:docMk/>
            <pc:sldMk cId="2976247520" sldId="410"/>
            <ac:spMk id="26" creationId="{B99B3FEC-64B7-BB80-C812-9D95B470E67C}"/>
          </ac:spMkLst>
        </pc:spChg>
        <pc:spChg chg="add mod">
          <ac:chgData name="ARME/ADM - Carlos Manuel Ramos" userId="7c35369d-adec-4479-a5cf-4424013953ab" providerId="ADAL" clId="{CA107C8C-A442-436F-9A66-44A7D81D39C7}" dt="2026-09-23T00:03:17.957" v="709" actId="255"/>
          <ac:spMkLst>
            <pc:docMk/>
            <pc:sldMk cId="2976247520" sldId="410"/>
            <ac:spMk id="27" creationId="{2B972BCB-6CB0-0093-1C23-5E58E9CAD9E9}"/>
          </ac:spMkLst>
        </pc:spChg>
        <pc:spChg chg="mod">
          <ac:chgData name="ARME/ADM - Carlos Manuel Ramos" userId="7c35369d-adec-4479-a5cf-4424013953ab" providerId="ADAL" clId="{CA107C8C-A442-436F-9A66-44A7D81D39C7}" dt="2026-09-23T00:03:17.957" v="709" actId="255"/>
          <ac:spMkLst>
            <pc:docMk/>
            <pc:sldMk cId="2976247520" sldId="410"/>
            <ac:spMk id="28" creationId="{87B5F15E-669A-3465-8F25-C8D0CBC06378}"/>
          </ac:spMkLst>
        </pc:spChg>
        <pc:spChg chg="add mod">
          <ac:chgData name="ARME/ADM - Carlos Manuel Ramos" userId="7c35369d-adec-4479-a5cf-4424013953ab" providerId="ADAL" clId="{CA107C8C-A442-436F-9A66-44A7D81D39C7}" dt="2026-09-23T00:03:17.957" v="709" actId="255"/>
          <ac:spMkLst>
            <pc:docMk/>
            <pc:sldMk cId="2976247520" sldId="410"/>
            <ac:spMk id="29" creationId="{D5087EE2-C93E-A2F4-6BE5-7B97F9096F71}"/>
          </ac:spMkLst>
        </pc:spChg>
        <pc:spChg chg="add mod">
          <ac:chgData name="ARME/ADM - Carlos Manuel Ramos" userId="7c35369d-adec-4479-a5cf-4424013953ab" providerId="ADAL" clId="{CA107C8C-A442-436F-9A66-44A7D81D39C7}" dt="2026-09-23T00:03:17.957" v="709" actId="255"/>
          <ac:spMkLst>
            <pc:docMk/>
            <pc:sldMk cId="2976247520" sldId="410"/>
            <ac:spMk id="30" creationId="{86959C8A-5277-F283-9368-680A13667534}"/>
          </ac:spMkLst>
        </pc:spChg>
        <pc:spChg chg="add mod">
          <ac:chgData name="ARME/ADM - Carlos Manuel Ramos" userId="7c35369d-adec-4479-a5cf-4424013953ab" providerId="ADAL" clId="{CA107C8C-A442-436F-9A66-44A7D81D39C7}" dt="2026-09-23T00:04:11.717" v="714" actId="1076"/>
          <ac:spMkLst>
            <pc:docMk/>
            <pc:sldMk cId="2976247520" sldId="410"/>
            <ac:spMk id="31" creationId="{3215B780-E8F5-276B-947E-103BB794B485}"/>
          </ac:spMkLst>
        </pc:spChg>
        <pc:spChg chg="del">
          <ac:chgData name="ARME/ADM - Carlos Manuel Ramos" userId="7c35369d-adec-4479-a5cf-4424013953ab" providerId="ADAL" clId="{CA107C8C-A442-436F-9A66-44A7D81D39C7}" dt="2026-09-23T00:00:59.116" v="700" actId="478"/>
          <ac:spMkLst>
            <pc:docMk/>
            <pc:sldMk cId="2976247520" sldId="410"/>
            <ac:spMk id="41" creationId="{0BD283A8-BB5C-1784-D456-8FBE2D897AEA}"/>
          </ac:spMkLst>
        </pc:spChg>
      </pc:sldChg>
      <pc:sldChg chg="addSp delSp modSp add mod">
        <pc:chgData name="ARME/ADM - Carlos Manuel Ramos" userId="7c35369d-adec-4479-a5cf-4424013953ab" providerId="ADAL" clId="{CA107C8C-A442-436F-9A66-44A7D81D39C7}" dt="2026-09-23T06:38:01.612" v="856" actId="1076"/>
        <pc:sldMkLst>
          <pc:docMk/>
          <pc:sldMk cId="960461562" sldId="411"/>
        </pc:sldMkLst>
        <pc:spChg chg="mod">
          <ac:chgData name="ARME/ADM - Carlos Manuel Ramos" userId="7c35369d-adec-4479-a5cf-4424013953ab" providerId="ADAL" clId="{CA107C8C-A442-436F-9A66-44A7D81D39C7}" dt="2026-09-23T00:48:56.952" v="759" actId="20577"/>
          <ac:spMkLst>
            <pc:docMk/>
            <pc:sldMk cId="960461562" sldId="411"/>
            <ac:spMk id="3" creationId="{63D538CB-D51A-06A6-EEBA-6E35A4BED12C}"/>
          </ac:spMkLst>
        </pc:spChg>
        <pc:spChg chg="mod">
          <ac:chgData name="ARME/ADM - Carlos Manuel Ramos" userId="7c35369d-adec-4479-a5cf-4424013953ab" providerId="ADAL" clId="{CA107C8C-A442-436F-9A66-44A7D81D39C7}" dt="2026-09-23T00:40:52.100" v="756"/>
          <ac:spMkLst>
            <pc:docMk/>
            <pc:sldMk cId="960461562" sldId="411"/>
            <ac:spMk id="4" creationId="{58B524E2-4885-829F-3724-F40985FD956E}"/>
          </ac:spMkLst>
        </pc:spChg>
        <pc:spChg chg="mod">
          <ac:chgData name="ARME/ADM - Carlos Manuel Ramos" userId="7c35369d-adec-4479-a5cf-4424013953ab" providerId="ADAL" clId="{CA107C8C-A442-436F-9A66-44A7D81D39C7}" dt="2026-09-23T00:39:11.431" v="737"/>
          <ac:spMkLst>
            <pc:docMk/>
            <pc:sldMk cId="960461562" sldId="411"/>
            <ac:spMk id="5" creationId="{7B4D2CC0-1D49-B654-B9F2-B1AE98C3FCCB}"/>
          </ac:spMkLst>
        </pc:spChg>
        <pc:spChg chg="add mod">
          <ac:chgData name="ARME/ADM - Carlos Manuel Ramos" userId="7c35369d-adec-4479-a5cf-4424013953ab" providerId="ADAL" clId="{CA107C8C-A442-436F-9A66-44A7D81D39C7}" dt="2026-09-23T00:25:14.273" v="728" actId="255"/>
          <ac:spMkLst>
            <pc:docMk/>
            <pc:sldMk cId="960461562" sldId="411"/>
            <ac:spMk id="6" creationId="{1B5FB28D-73D6-19AC-33CA-6149F3C7BF94}"/>
          </ac:spMkLst>
        </pc:spChg>
        <pc:spChg chg="del">
          <ac:chgData name="ARME/ADM - Carlos Manuel Ramos" userId="7c35369d-adec-4479-a5cf-4424013953ab" providerId="ADAL" clId="{CA107C8C-A442-436F-9A66-44A7D81D39C7}" dt="2026-09-23T00:19:24.956" v="723" actId="478"/>
          <ac:spMkLst>
            <pc:docMk/>
            <pc:sldMk cId="960461562" sldId="411"/>
            <ac:spMk id="21" creationId="{B84C49AF-88E4-E117-6BDE-5E36C1BB37B4}"/>
          </ac:spMkLst>
        </pc:spChg>
        <pc:spChg chg="del">
          <ac:chgData name="ARME/ADM - Carlos Manuel Ramos" userId="7c35369d-adec-4479-a5cf-4424013953ab" providerId="ADAL" clId="{CA107C8C-A442-436F-9A66-44A7D81D39C7}" dt="2026-09-23T00:19:24.956" v="723" actId="478"/>
          <ac:spMkLst>
            <pc:docMk/>
            <pc:sldMk cId="960461562" sldId="411"/>
            <ac:spMk id="22" creationId="{2DECC43F-8923-6A1C-F4F5-BF190F497ACA}"/>
          </ac:spMkLst>
        </pc:spChg>
        <pc:spChg chg="del">
          <ac:chgData name="ARME/ADM - Carlos Manuel Ramos" userId="7c35369d-adec-4479-a5cf-4424013953ab" providerId="ADAL" clId="{CA107C8C-A442-436F-9A66-44A7D81D39C7}" dt="2026-09-23T00:19:24.956" v="723" actId="478"/>
          <ac:spMkLst>
            <pc:docMk/>
            <pc:sldMk cId="960461562" sldId="411"/>
            <ac:spMk id="23" creationId="{1976E6AF-86B7-68F5-0BD5-9DAF82B34FF6}"/>
          </ac:spMkLst>
        </pc:spChg>
        <pc:spChg chg="del">
          <ac:chgData name="ARME/ADM - Carlos Manuel Ramos" userId="7c35369d-adec-4479-a5cf-4424013953ab" providerId="ADAL" clId="{CA107C8C-A442-436F-9A66-44A7D81D39C7}" dt="2026-09-23T00:19:24.956" v="723" actId="478"/>
          <ac:spMkLst>
            <pc:docMk/>
            <pc:sldMk cId="960461562" sldId="411"/>
            <ac:spMk id="24" creationId="{9220C381-258E-888D-BE38-63A67ADBC049}"/>
          </ac:spMkLst>
        </pc:spChg>
        <pc:spChg chg="del">
          <ac:chgData name="ARME/ADM - Carlos Manuel Ramos" userId="7c35369d-adec-4479-a5cf-4424013953ab" providerId="ADAL" clId="{CA107C8C-A442-436F-9A66-44A7D81D39C7}" dt="2026-09-23T00:19:24.956" v="723" actId="478"/>
          <ac:spMkLst>
            <pc:docMk/>
            <pc:sldMk cId="960461562" sldId="411"/>
            <ac:spMk id="25" creationId="{D5A3FACA-1C51-6332-EBF1-C5ADC5FF0F32}"/>
          </ac:spMkLst>
        </pc:spChg>
        <pc:spChg chg="del">
          <ac:chgData name="ARME/ADM - Carlos Manuel Ramos" userId="7c35369d-adec-4479-a5cf-4424013953ab" providerId="ADAL" clId="{CA107C8C-A442-436F-9A66-44A7D81D39C7}" dt="2026-09-23T00:19:24.956" v="723" actId="478"/>
          <ac:spMkLst>
            <pc:docMk/>
            <pc:sldMk cId="960461562" sldId="411"/>
            <ac:spMk id="27" creationId="{8AEB7B9D-B0D5-47A4-55FB-4ADE993D1ACD}"/>
          </ac:spMkLst>
        </pc:spChg>
        <pc:spChg chg="del">
          <ac:chgData name="ARME/ADM - Carlos Manuel Ramos" userId="7c35369d-adec-4479-a5cf-4424013953ab" providerId="ADAL" clId="{CA107C8C-A442-436F-9A66-44A7D81D39C7}" dt="2026-09-23T00:19:24.956" v="723" actId="478"/>
          <ac:spMkLst>
            <pc:docMk/>
            <pc:sldMk cId="960461562" sldId="411"/>
            <ac:spMk id="28" creationId="{8FBDBC1B-C6AE-BDA9-D722-761F154034B8}"/>
          </ac:spMkLst>
        </pc:spChg>
        <pc:spChg chg="del">
          <ac:chgData name="ARME/ADM - Carlos Manuel Ramos" userId="7c35369d-adec-4479-a5cf-4424013953ab" providerId="ADAL" clId="{CA107C8C-A442-436F-9A66-44A7D81D39C7}" dt="2026-09-23T00:19:24.956" v="723" actId="478"/>
          <ac:spMkLst>
            <pc:docMk/>
            <pc:sldMk cId="960461562" sldId="411"/>
            <ac:spMk id="29" creationId="{D8AD7308-5363-5ED2-7141-0FF47B0FBA1B}"/>
          </ac:spMkLst>
        </pc:spChg>
        <pc:spChg chg="del">
          <ac:chgData name="ARME/ADM - Carlos Manuel Ramos" userId="7c35369d-adec-4479-a5cf-4424013953ab" providerId="ADAL" clId="{CA107C8C-A442-436F-9A66-44A7D81D39C7}" dt="2026-09-23T00:19:24.956" v="723" actId="478"/>
          <ac:spMkLst>
            <pc:docMk/>
            <pc:sldMk cId="960461562" sldId="411"/>
            <ac:spMk id="30" creationId="{4E11851E-D082-9584-CFEF-BA1B0BF217B0}"/>
          </ac:spMkLst>
        </pc:spChg>
        <pc:spChg chg="del">
          <ac:chgData name="ARME/ADM - Carlos Manuel Ramos" userId="7c35369d-adec-4479-a5cf-4424013953ab" providerId="ADAL" clId="{CA107C8C-A442-436F-9A66-44A7D81D39C7}" dt="2026-09-23T00:19:24.956" v="723" actId="478"/>
          <ac:spMkLst>
            <pc:docMk/>
            <pc:sldMk cId="960461562" sldId="411"/>
            <ac:spMk id="31" creationId="{F56F70D9-A2F6-D42F-6CE1-A41E6402E4F8}"/>
          </ac:spMkLst>
        </pc:spChg>
        <pc:picChg chg="mod">
          <ac:chgData name="ARME/ADM - Carlos Manuel Ramos" userId="7c35369d-adec-4479-a5cf-4424013953ab" providerId="ADAL" clId="{CA107C8C-A442-436F-9A66-44A7D81D39C7}" dt="2026-09-23T06:38:01.612" v="856" actId="1076"/>
          <ac:picMkLst>
            <pc:docMk/>
            <pc:sldMk cId="960461562" sldId="411"/>
            <ac:picMk id="7" creationId="{DF2AC9AA-7A3A-81AE-2BA4-9117A38E6878}"/>
          </ac:picMkLst>
        </pc:picChg>
        <pc:picChg chg="add del mod modCrop">
          <ac:chgData name="ARME/ADM - Carlos Manuel Ramos" userId="7c35369d-adec-4479-a5cf-4424013953ab" providerId="ADAL" clId="{CA107C8C-A442-436F-9A66-44A7D81D39C7}" dt="2026-09-23T06:37:36.571" v="855" actId="21"/>
          <ac:picMkLst>
            <pc:docMk/>
            <pc:sldMk cId="960461562" sldId="411"/>
            <ac:picMk id="8" creationId="{B6218AEA-AC73-DEF4-24F8-9F58F446B8B0}"/>
          </ac:picMkLst>
        </pc:picChg>
      </pc:sldChg>
      <pc:sldChg chg="addSp delSp modSp add mod">
        <pc:chgData name="ARME/ADM - Carlos Manuel Ramos" userId="7c35369d-adec-4479-a5cf-4424013953ab" providerId="ADAL" clId="{CA107C8C-A442-436F-9A66-44A7D81D39C7}" dt="2026-09-23T06:38:28.973" v="858" actId="1076"/>
        <pc:sldMkLst>
          <pc:docMk/>
          <pc:sldMk cId="1427755250" sldId="412"/>
        </pc:sldMkLst>
        <pc:spChg chg="mod">
          <ac:chgData name="ARME/ADM - Carlos Manuel Ramos" userId="7c35369d-adec-4479-a5cf-4424013953ab" providerId="ADAL" clId="{CA107C8C-A442-436F-9A66-44A7D81D39C7}" dt="2026-09-23T00:49:14.123" v="761" actId="20577"/>
          <ac:spMkLst>
            <pc:docMk/>
            <pc:sldMk cId="1427755250" sldId="412"/>
            <ac:spMk id="3" creationId="{B0F8C031-23B2-B12B-011F-1BCFEDE1A7A2}"/>
          </ac:spMkLst>
        </pc:spChg>
        <pc:spChg chg="mod">
          <ac:chgData name="ARME/ADM - Carlos Manuel Ramos" userId="7c35369d-adec-4479-a5cf-4424013953ab" providerId="ADAL" clId="{CA107C8C-A442-436F-9A66-44A7D81D39C7}" dt="2026-09-23T00:57:57.661" v="782" actId="20577"/>
          <ac:spMkLst>
            <pc:docMk/>
            <pc:sldMk cId="1427755250" sldId="412"/>
            <ac:spMk id="4" creationId="{BF8A560E-7EBB-A078-7B6D-DDC3D138C169}"/>
          </ac:spMkLst>
        </pc:spChg>
        <pc:spChg chg="mod">
          <ac:chgData name="ARME/ADM - Carlos Manuel Ramos" userId="7c35369d-adec-4479-a5cf-4424013953ab" providerId="ADAL" clId="{CA107C8C-A442-436F-9A66-44A7D81D39C7}" dt="2026-09-23T00:57:08.876" v="774"/>
          <ac:spMkLst>
            <pc:docMk/>
            <pc:sldMk cId="1427755250" sldId="412"/>
            <ac:spMk id="5" creationId="{991169F8-8F46-2F29-5A4D-5E825829D284}"/>
          </ac:spMkLst>
        </pc:spChg>
        <pc:spChg chg="del mod">
          <ac:chgData name="ARME/ADM - Carlos Manuel Ramos" userId="7c35369d-adec-4479-a5cf-4424013953ab" providerId="ADAL" clId="{CA107C8C-A442-436F-9A66-44A7D81D39C7}" dt="2026-09-23T00:49:28.046" v="764" actId="478"/>
          <ac:spMkLst>
            <pc:docMk/>
            <pc:sldMk cId="1427755250" sldId="412"/>
            <ac:spMk id="6" creationId="{036C8ED2-0B81-5CFC-55B1-3EB6CDD3BF6A}"/>
          </ac:spMkLst>
        </pc:spChg>
        <pc:spChg chg="add mod">
          <ac:chgData name="ARME/ADM - Carlos Manuel Ramos" userId="7c35369d-adec-4479-a5cf-4424013953ab" providerId="ADAL" clId="{CA107C8C-A442-436F-9A66-44A7D81D39C7}" dt="2026-09-23T01:01:42.148" v="803" actId="14100"/>
          <ac:spMkLst>
            <pc:docMk/>
            <pc:sldMk cId="1427755250" sldId="412"/>
            <ac:spMk id="10" creationId="{0B75E53A-2F63-9D79-CE7C-0EB952FFE3AD}"/>
          </ac:spMkLst>
        </pc:spChg>
        <pc:picChg chg="mod">
          <ac:chgData name="ARME/ADM - Carlos Manuel Ramos" userId="7c35369d-adec-4479-a5cf-4424013953ab" providerId="ADAL" clId="{CA107C8C-A442-436F-9A66-44A7D81D39C7}" dt="2026-09-23T06:38:28.973" v="858" actId="1076"/>
          <ac:picMkLst>
            <pc:docMk/>
            <pc:sldMk cId="1427755250" sldId="412"/>
            <ac:picMk id="6" creationId="{FB82F76B-47E1-3157-1969-21DF524E7343}"/>
          </ac:picMkLst>
        </pc:picChg>
        <pc:picChg chg="del">
          <ac:chgData name="ARME/ADM - Carlos Manuel Ramos" userId="7c35369d-adec-4479-a5cf-4424013953ab" providerId="ADAL" clId="{CA107C8C-A442-436F-9A66-44A7D81D39C7}" dt="2026-09-23T00:49:21.041" v="762" actId="478"/>
          <ac:picMkLst>
            <pc:docMk/>
            <pc:sldMk cId="1427755250" sldId="412"/>
            <ac:picMk id="8" creationId="{F3DB2E0D-96E4-CF61-221E-998B7B024838}"/>
          </ac:picMkLst>
        </pc:picChg>
        <pc:picChg chg="add del mod modCrop">
          <ac:chgData name="ARME/ADM - Carlos Manuel Ramos" userId="7c35369d-adec-4479-a5cf-4424013953ab" providerId="ADAL" clId="{CA107C8C-A442-436F-9A66-44A7D81D39C7}" dt="2026-09-23T06:38:11.165" v="857" actId="21"/>
          <ac:picMkLst>
            <pc:docMk/>
            <pc:sldMk cId="1427755250" sldId="412"/>
            <ac:picMk id="9" creationId="{03765C0D-3DE9-9236-D14F-C6DC4F42F6F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9/23/2026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‹nº›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2356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arlos.ramos@arme.cv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29354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6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Session 4c	|  23 September 2026</a:t>
            </a:r>
          </a:p>
        </p:txBody>
      </p:sp>
      <p:sp>
        <p:nvSpPr>
          <p:cNvPr id="20" name="Text 1">
            <a:extLst>
              <a:ext uri="{FF2B5EF4-FFF2-40B4-BE49-F238E27FC236}">
                <a16:creationId xmlns:a16="http://schemas.microsoft.com/office/drawing/2014/main" id="{9131F415-D00B-1FFA-6C14-F66E31E7F7A3}"/>
              </a:ext>
            </a:extLst>
          </p:cNvPr>
          <p:cNvSpPr/>
          <p:nvPr/>
        </p:nvSpPr>
        <p:spPr>
          <a:xfrm>
            <a:off x="499289" y="2023916"/>
            <a:ext cx="7360659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87A83"/>
                </a:solidFill>
                <a:latin typeface="+mn-lt"/>
              </a:rPr>
              <a:t>From Legal Autonomy to</a:t>
            </a:r>
            <a:endParaRPr lang="en-US" sz="3200" dirty="0">
              <a:latin typeface="+mn-lt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087A83"/>
                </a:solidFill>
                <a:latin typeface="+mn-lt"/>
              </a:rPr>
              <a:t>Effective Regulatory Capacity</a:t>
            </a:r>
            <a:endParaRPr lang="en-US" sz="3200" dirty="0">
              <a:latin typeface="+mn-lt"/>
            </a:endParaRPr>
          </a:p>
        </p:txBody>
      </p:sp>
      <p:sp>
        <p:nvSpPr>
          <p:cNvPr id="21" name="Text 2">
            <a:extLst>
              <a:ext uri="{FF2B5EF4-FFF2-40B4-BE49-F238E27FC236}">
                <a16:creationId xmlns:a16="http://schemas.microsoft.com/office/drawing/2014/main" id="{5289C7C7-8A88-6A46-53E9-EA12973B0A04}"/>
              </a:ext>
            </a:extLst>
          </p:cNvPr>
          <p:cNvSpPr/>
          <p:nvPr/>
        </p:nvSpPr>
        <p:spPr>
          <a:xfrm>
            <a:off x="526722" y="3102908"/>
            <a:ext cx="6675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A58"/>
                </a:solidFill>
                <a:latin typeface="+mn-lt"/>
              </a:rPr>
              <a:t>ARME's Experience in Cape Verde</a:t>
            </a:r>
            <a:endParaRPr lang="en-US" sz="2000" dirty="0">
              <a:latin typeface="+mn-lt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CC9A8619-47A7-8DC6-DB05-927806A89FBC}"/>
              </a:ext>
            </a:extLst>
          </p:cNvPr>
          <p:cNvSpPr/>
          <p:nvPr/>
        </p:nvSpPr>
        <p:spPr>
          <a:xfrm>
            <a:off x="499289" y="3801681"/>
            <a:ext cx="1152260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b="1" i="1" dirty="0">
                <a:solidFill>
                  <a:srgbClr val="087A83"/>
                </a:solidFill>
                <a:latin typeface="+mn-lt"/>
              </a:rPr>
              <a:t>Regulators' Financial Revenues to Ensure Their Independence of all Market Stakeholders</a:t>
            </a:r>
            <a:endParaRPr lang="en-US" sz="2400" dirty="0">
              <a:latin typeface="+mn-lt"/>
            </a:endParaRPr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5D97FB02-DBB3-969F-B431-52E2D1B05FC6}"/>
              </a:ext>
            </a:extLst>
          </p:cNvPr>
          <p:cNvSpPr/>
          <p:nvPr/>
        </p:nvSpPr>
        <p:spPr>
          <a:xfrm>
            <a:off x="499289" y="4790141"/>
            <a:ext cx="27432" cy="960120"/>
          </a:xfrm>
          <a:prstGeom prst="line">
            <a:avLst/>
          </a:prstGeom>
          <a:noFill/>
          <a:ln w="50800">
            <a:solidFill>
              <a:srgbClr val="B88914"/>
            </a:solidFill>
            <a:prstDash val="solid"/>
          </a:ln>
        </p:spPr>
        <p:txBody>
          <a:bodyPr/>
          <a:lstStyle/>
          <a:p>
            <a:endParaRPr lang="pt-PT">
              <a:latin typeface="+mn-lt"/>
            </a:endParaRPr>
          </a:p>
        </p:txBody>
      </p:sp>
      <p:sp>
        <p:nvSpPr>
          <p:cNvPr id="24" name="Text 5">
            <a:extLst>
              <a:ext uri="{FF2B5EF4-FFF2-40B4-BE49-F238E27FC236}">
                <a16:creationId xmlns:a16="http://schemas.microsoft.com/office/drawing/2014/main" id="{E7E0C6C7-7243-23B0-7756-D090E65DC360}"/>
              </a:ext>
            </a:extLst>
          </p:cNvPr>
          <p:cNvSpPr/>
          <p:nvPr/>
        </p:nvSpPr>
        <p:spPr>
          <a:xfrm>
            <a:off x="700457" y="4799285"/>
            <a:ext cx="4023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A58"/>
                </a:solidFill>
                <a:latin typeface="+mn-lt"/>
              </a:rPr>
              <a:t>Carlos Ramos</a:t>
            </a:r>
            <a:endParaRPr lang="en-US" sz="2000" dirty="0">
              <a:latin typeface="+mn-lt"/>
            </a:endParaRPr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CDE74F69-6790-7D23-4309-0262DFE672A8}"/>
              </a:ext>
            </a:extLst>
          </p:cNvPr>
          <p:cNvSpPr/>
          <p:nvPr/>
        </p:nvSpPr>
        <p:spPr>
          <a:xfrm>
            <a:off x="700457" y="5082749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23A58"/>
                </a:solidFill>
                <a:latin typeface="+mn-lt"/>
              </a:rPr>
              <a:t>Board Member</a:t>
            </a:r>
            <a:endParaRPr lang="en-US" sz="1600" dirty="0">
              <a:latin typeface="+mn-lt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23A58"/>
                </a:solidFill>
                <a:latin typeface="+mn-lt"/>
              </a:rPr>
              <a:t>ARME – Multisectoral Economic Regulatory Agency, Cape Verde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D0510A9-19E0-3844-3B3B-F6BA1E11FA5E}"/>
              </a:ext>
            </a:extLst>
          </p:cNvPr>
          <p:cNvSpPr/>
          <p:nvPr/>
        </p:nvSpPr>
        <p:spPr>
          <a:xfrm>
            <a:off x="223934" y="251039"/>
            <a:ext cx="565467" cy="586772"/>
          </a:xfrm>
          <a:prstGeom prst="roundRect">
            <a:avLst>
              <a:gd name="adj" fmla="val 12500"/>
            </a:avLst>
          </a:prstGeom>
          <a:solidFill>
            <a:srgbClr val="087A83"/>
          </a:solidFill>
          <a:ln w="12700">
            <a:solidFill>
              <a:srgbClr val="087A83"/>
            </a:solidFill>
            <a:prstDash val="solid"/>
          </a:ln>
        </p:spPr>
        <p:txBody>
          <a:bodyPr/>
          <a:lstStyle/>
          <a:p>
            <a:endParaRPr lang="pt-PT">
              <a:latin typeface="+mn-lt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C73C72A-2D71-1D1F-0396-E96028C41AD8}"/>
              </a:ext>
            </a:extLst>
          </p:cNvPr>
          <p:cNvSpPr/>
          <p:nvPr/>
        </p:nvSpPr>
        <p:spPr>
          <a:xfrm>
            <a:off x="255207" y="309631"/>
            <a:ext cx="502920" cy="469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+mn-lt"/>
              </a:rPr>
              <a:t>01</a:t>
            </a:r>
            <a:endParaRPr lang="en-US" sz="2000" dirty="0">
              <a:latin typeface="+mn-lt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4778B8E-9DE9-C6AC-02C9-57C2DC7DC01D}"/>
              </a:ext>
            </a:extLst>
          </p:cNvPr>
          <p:cNvSpPr/>
          <p:nvPr/>
        </p:nvSpPr>
        <p:spPr>
          <a:xfrm>
            <a:off x="1051560" y="370688"/>
            <a:ext cx="10332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A58"/>
                </a:solidFill>
                <a:latin typeface="+mn-lt"/>
              </a:rPr>
              <a:t>WHY FINANCIAL INDEPENDENCE MATTERS</a:t>
            </a:r>
            <a:endParaRPr lang="en-US" sz="2400" dirty="0">
              <a:latin typeface="+mn-lt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A662DB9-55B0-DC74-1EC3-3A4FC60109DE}"/>
              </a:ext>
            </a:extLst>
          </p:cNvPr>
          <p:cNvSpPr/>
          <p:nvPr/>
        </p:nvSpPr>
        <p:spPr>
          <a:xfrm>
            <a:off x="255207" y="118700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87A83"/>
                </a:solidFill>
                <a:latin typeface="+mn-lt"/>
              </a:rPr>
              <a:t>A Small Island State Makes Regulatory Capacity Critical</a:t>
            </a:r>
            <a:endParaRPr lang="en-US" sz="2000" dirty="0">
              <a:latin typeface="+mn-lt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CBB73292-B422-67B4-A7C3-7B028167FB7B}"/>
              </a:ext>
            </a:extLst>
          </p:cNvPr>
          <p:cNvSpPr/>
          <p:nvPr/>
        </p:nvSpPr>
        <p:spPr>
          <a:xfrm>
            <a:off x="223934" y="1884444"/>
            <a:ext cx="5975828" cy="39780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123A58"/>
                </a:solidFill>
                <a:latin typeface="+mn-lt"/>
              </a:rPr>
              <a:t>Small island economy with 10 inhabited islands</a:t>
            </a:r>
            <a:endParaRPr lang="en-US" sz="2400" dirty="0">
              <a:latin typeface="+mn-lt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123A58"/>
                </a:solidFill>
                <a:latin typeface="+mn-lt"/>
              </a:rPr>
              <a:t>Fragmented infrastructure and relatively small regulated markets</a:t>
            </a:r>
            <a:endParaRPr lang="en-US" sz="2400" dirty="0">
              <a:latin typeface="+mn-lt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123A58"/>
                </a:solidFill>
                <a:latin typeface="+mn-lt"/>
              </a:rPr>
              <a:t>High exposure to imported energy and external shocks</a:t>
            </a:r>
            <a:endParaRPr lang="en-US" sz="2400" dirty="0">
              <a:latin typeface="+mn-lt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123A58"/>
                </a:solidFill>
                <a:latin typeface="+mn-lt"/>
              </a:rPr>
              <a:t>Accelerating energy transition and electricity-sector reform</a:t>
            </a:r>
            <a:endParaRPr lang="en-US" sz="2400" dirty="0">
              <a:latin typeface="+mn-lt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123A58"/>
                </a:solidFill>
                <a:latin typeface="+mn-lt"/>
              </a:rPr>
              <a:t>Growing regulatory complexity and investment needs</a:t>
            </a:r>
            <a:endParaRPr lang="en-US" sz="2400" dirty="0">
              <a:latin typeface="+mn-lt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EEE3599A-6A09-1BC0-7E2C-60CDA1FFC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762" y="1956583"/>
            <a:ext cx="5369906" cy="3716003"/>
          </a:xfrm>
          <a:prstGeom prst="rect">
            <a:avLst/>
          </a:prstGeom>
        </p:spPr>
      </p:pic>
      <p:cxnSp>
        <p:nvCxnSpPr>
          <p:cNvPr id="15" name="Conexão recta unidireccional 17">
            <a:extLst>
              <a:ext uri="{FF2B5EF4-FFF2-40B4-BE49-F238E27FC236}">
                <a16:creationId xmlns:a16="http://schemas.microsoft.com/office/drawing/2014/main" id="{B5AACD69-0ED4-7E15-FB05-0581F4076508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8394765" y="3510701"/>
            <a:ext cx="4594347" cy="78557"/>
          </a:xfrm>
          <a:prstGeom prst="straightConnector1">
            <a:avLst/>
          </a:prstGeom>
          <a:noFill/>
          <a:ln w="31750" algn="ctr">
            <a:solidFill>
              <a:srgbClr val="FFFF00"/>
            </a:solidFill>
            <a:round/>
            <a:headEnd/>
            <a:tailEnd type="arrow" w="med" len="med"/>
          </a:ln>
        </p:spPr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FA3D2B86-89E1-C151-2E59-C6746EE0D74A}"/>
              </a:ext>
            </a:extLst>
          </p:cNvPr>
          <p:cNvSpPr/>
          <p:nvPr/>
        </p:nvSpPr>
        <p:spPr bwMode="auto">
          <a:xfrm>
            <a:off x="7933717" y="3304220"/>
            <a:ext cx="461048" cy="412962"/>
          </a:xfrm>
          <a:prstGeom prst="ellipse">
            <a:avLst/>
          </a:prstGeom>
          <a:noFill/>
          <a:ln w="158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7" name="CaixaDeTexto 15">
            <a:extLst>
              <a:ext uri="{FF2B5EF4-FFF2-40B4-BE49-F238E27FC236}">
                <a16:creationId xmlns:a16="http://schemas.microsoft.com/office/drawing/2014/main" id="{76353763-2E2E-D83B-5EA1-12AF05570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57052" y="3255769"/>
            <a:ext cx="845103" cy="66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latin typeface="+mn-lt"/>
              </a:rPr>
              <a:t>CAPE</a:t>
            </a:r>
          </a:p>
          <a:p>
            <a:pPr algn="ctr"/>
            <a:r>
              <a:rPr lang="pt-PT" b="1" dirty="0">
                <a:latin typeface="+mn-lt"/>
              </a:rPr>
              <a:t>VERDE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E65C95E5-81E1-1944-0DDB-D044DBAACF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22" r="14922" b="5530"/>
          <a:stretch/>
        </p:blipFill>
        <p:spPr>
          <a:xfrm>
            <a:off x="6402574" y="2086392"/>
            <a:ext cx="3523335" cy="34563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ext 7">
            <a:extLst>
              <a:ext uri="{FF2B5EF4-FFF2-40B4-BE49-F238E27FC236}">
                <a16:creationId xmlns:a16="http://schemas.microsoft.com/office/drawing/2014/main" id="{ADF9182D-0549-B248-B2F7-0115FF2F9DBE}"/>
              </a:ext>
            </a:extLst>
          </p:cNvPr>
          <p:cNvSpPr/>
          <p:nvPr/>
        </p:nvSpPr>
        <p:spPr>
          <a:xfrm>
            <a:off x="779748" y="6582008"/>
            <a:ext cx="10789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+mn-lt"/>
              </a:rPr>
              <a:t>In small markets, limited regulatory capacity can quickly become a systemic constraint.</a:t>
            </a: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1F2E7-6FE5-EC4A-D113-2F796276A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A905342-F182-3597-94F3-4CE5D5F0E4E5}"/>
              </a:ext>
            </a:extLst>
          </p:cNvPr>
          <p:cNvSpPr/>
          <p:nvPr/>
        </p:nvSpPr>
        <p:spPr>
          <a:xfrm>
            <a:off x="223934" y="251039"/>
            <a:ext cx="565467" cy="586772"/>
          </a:xfrm>
          <a:prstGeom prst="roundRect">
            <a:avLst>
              <a:gd name="adj" fmla="val 12500"/>
            </a:avLst>
          </a:prstGeom>
          <a:solidFill>
            <a:srgbClr val="087A83"/>
          </a:solidFill>
          <a:ln w="12700">
            <a:solidFill>
              <a:srgbClr val="087A83"/>
            </a:solidFill>
            <a:prstDash val="solid"/>
          </a:ln>
        </p:spPr>
        <p:txBody>
          <a:bodyPr/>
          <a:lstStyle/>
          <a:p>
            <a:endParaRPr lang="pt-PT">
              <a:latin typeface="+mn-lt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E2EB1C5-8D42-BFA8-A235-FE181C8744F8}"/>
              </a:ext>
            </a:extLst>
          </p:cNvPr>
          <p:cNvSpPr/>
          <p:nvPr/>
        </p:nvSpPr>
        <p:spPr>
          <a:xfrm>
            <a:off x="255207" y="309631"/>
            <a:ext cx="502920" cy="469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+mn-lt"/>
              </a:rPr>
              <a:t>02</a:t>
            </a:r>
            <a:endParaRPr lang="en-US" sz="2000" dirty="0">
              <a:latin typeface="+mn-lt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142E270-027C-3DF6-7039-42C24BE1EC62}"/>
              </a:ext>
            </a:extLst>
          </p:cNvPr>
          <p:cNvSpPr/>
          <p:nvPr/>
        </p:nvSpPr>
        <p:spPr>
          <a:xfrm>
            <a:off x="1051560" y="370688"/>
            <a:ext cx="10332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A58"/>
                </a:solidFill>
                <a:latin typeface="+mn-lt"/>
              </a:rPr>
              <a:t>ARME: A MULTISECTOR REGULATORY MODEL</a:t>
            </a:r>
            <a:endParaRPr lang="en-US" sz="2400" dirty="0">
              <a:latin typeface="+mn-lt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F5D2154-DAC0-E6B8-A413-E6F4D7A81849}"/>
              </a:ext>
            </a:extLst>
          </p:cNvPr>
          <p:cNvSpPr/>
          <p:nvPr/>
        </p:nvSpPr>
        <p:spPr>
          <a:xfrm>
            <a:off x="255207" y="118700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87A83"/>
                </a:solidFill>
                <a:latin typeface="+mn-lt"/>
              </a:rPr>
              <a:t>A One Regulator — Several Essential Sectors</a:t>
            </a:r>
            <a:endParaRPr lang="en-US" sz="2000" dirty="0">
              <a:latin typeface="+mn-lt"/>
            </a:endParaRPr>
          </a:p>
        </p:txBody>
      </p:sp>
      <p:sp>
        <p:nvSpPr>
          <p:cNvPr id="1040" name="Text Placeholder 11">
            <a:extLst>
              <a:ext uri="{FF2B5EF4-FFF2-40B4-BE49-F238E27FC236}">
                <a16:creationId xmlns:a16="http://schemas.microsoft.com/office/drawing/2014/main" id="{9B6E8BD1-1594-CBD4-0C57-49F64ED3B8EE}"/>
              </a:ext>
            </a:extLst>
          </p:cNvPr>
          <p:cNvSpPr txBox="1">
            <a:spLocks/>
          </p:cNvSpPr>
          <p:nvPr/>
        </p:nvSpPr>
        <p:spPr>
          <a:xfrm>
            <a:off x="181583" y="2201334"/>
            <a:ext cx="5273979" cy="36692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Pct val="100000"/>
            </a:pPr>
            <a:r>
              <a:rPr lang="en-US" sz="2400" b="1" dirty="0"/>
              <a:t>ARME</a:t>
            </a:r>
            <a:r>
              <a:rPr lang="en-US" sz="2400" b="1" dirty="0">
                <a:solidFill>
                  <a:srgbClr val="0F6FC6"/>
                </a:solidFill>
              </a:rPr>
              <a:t>:</a:t>
            </a:r>
          </a:p>
          <a:p>
            <a:pPr marL="342900" indent="-342900">
              <a:buClrTx/>
              <a:buSzPct val="100000"/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123A58"/>
                </a:solidFill>
              </a:rPr>
              <a:t>Independent administrative authority</a:t>
            </a:r>
            <a:endParaRPr lang="en-US" sz="2400" dirty="0"/>
          </a:p>
          <a:p>
            <a:pPr marL="342900" indent="-342900">
              <a:buClrTx/>
              <a:buSzPct val="100000"/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123A58"/>
                </a:solidFill>
              </a:rPr>
              <a:t>Administrative, financial and patrimonial autonomy</a:t>
            </a:r>
            <a:endParaRPr lang="en-US" sz="2400" dirty="0"/>
          </a:p>
          <a:p>
            <a:pPr marL="342900" indent="-342900">
              <a:buClrTx/>
              <a:buSzPct val="100000"/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123A58"/>
                </a:solidFill>
              </a:rPr>
              <a:t>Regulatory, supervisory, tariff-setting and enforcement powers</a:t>
            </a:r>
            <a:endParaRPr lang="en-US" sz="2400" dirty="0"/>
          </a:p>
          <a:p>
            <a:pPr marL="342900" indent="-342900">
              <a:buClrTx/>
              <a:buSzPct val="100000"/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123A58"/>
                </a:solidFill>
              </a:rPr>
              <a:t>Multisector model designed to create economies of scale and technical synergies</a:t>
            </a:r>
            <a:endParaRPr lang="en-US" sz="2400" dirty="0"/>
          </a:p>
        </p:txBody>
      </p:sp>
      <p:sp>
        <p:nvSpPr>
          <p:cNvPr id="1043" name="Text 14">
            <a:extLst>
              <a:ext uri="{FF2B5EF4-FFF2-40B4-BE49-F238E27FC236}">
                <a16:creationId xmlns:a16="http://schemas.microsoft.com/office/drawing/2014/main" id="{7002DF6F-9523-7C49-09BF-68D8970D286E}"/>
              </a:ext>
            </a:extLst>
          </p:cNvPr>
          <p:cNvSpPr/>
          <p:nvPr/>
        </p:nvSpPr>
        <p:spPr>
          <a:xfrm>
            <a:off x="836255" y="6578584"/>
            <a:ext cx="10789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+mn-lt"/>
              </a:rPr>
              <a:t>For a small economy, multisector regulation can transform scale constraints into institutional synergies.</a:t>
            </a:r>
            <a:endParaRPr lang="en-US" sz="1800" dirty="0">
              <a:latin typeface="+mn-lt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EA13BEF-EE79-D31C-2E2D-2F4B24FBF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0723" y="1629720"/>
            <a:ext cx="6172200" cy="459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257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D7C1-A7DE-C5EF-5B0D-89C608173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072AB05-4C54-17A3-6345-B5C0EBBD2251}"/>
              </a:ext>
            </a:extLst>
          </p:cNvPr>
          <p:cNvSpPr/>
          <p:nvPr/>
        </p:nvSpPr>
        <p:spPr>
          <a:xfrm>
            <a:off x="223934" y="251039"/>
            <a:ext cx="565467" cy="586772"/>
          </a:xfrm>
          <a:prstGeom prst="roundRect">
            <a:avLst>
              <a:gd name="adj" fmla="val 12500"/>
            </a:avLst>
          </a:prstGeom>
          <a:solidFill>
            <a:srgbClr val="087A83"/>
          </a:solidFill>
          <a:ln w="12700">
            <a:solidFill>
              <a:srgbClr val="087A83"/>
            </a:solidFill>
            <a:prstDash val="solid"/>
          </a:ln>
        </p:spPr>
        <p:txBody>
          <a:bodyPr/>
          <a:lstStyle/>
          <a:p>
            <a:endParaRPr lang="pt-PT">
              <a:latin typeface="+mn-lt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4ACD4AC-5CBA-B839-0138-CCEAB91B46F9}"/>
              </a:ext>
            </a:extLst>
          </p:cNvPr>
          <p:cNvSpPr/>
          <p:nvPr/>
        </p:nvSpPr>
        <p:spPr>
          <a:xfrm>
            <a:off x="255207" y="309631"/>
            <a:ext cx="502920" cy="469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+mn-lt"/>
              </a:rPr>
              <a:t>03</a:t>
            </a:r>
            <a:endParaRPr lang="en-US" sz="2000" dirty="0">
              <a:latin typeface="+mn-lt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AF62166-209D-08BF-923D-E16CDEA95E52}"/>
              </a:ext>
            </a:extLst>
          </p:cNvPr>
          <p:cNvSpPr/>
          <p:nvPr/>
        </p:nvSpPr>
        <p:spPr>
          <a:xfrm>
            <a:off x="1051560" y="370688"/>
            <a:ext cx="10332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A58"/>
                </a:solidFill>
                <a:latin typeface="+mn-lt"/>
              </a:rPr>
              <a:t>HOW ARME IS FINANCED</a:t>
            </a:r>
            <a:endParaRPr lang="en-US" sz="2400" dirty="0">
              <a:latin typeface="+mn-lt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CD99A35-4E44-E17B-121B-A254A8536209}"/>
              </a:ext>
            </a:extLst>
          </p:cNvPr>
          <p:cNvSpPr/>
          <p:nvPr/>
        </p:nvSpPr>
        <p:spPr>
          <a:xfrm>
            <a:off x="255207" y="118700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87A83"/>
                </a:solidFill>
                <a:latin typeface="+mn-lt"/>
              </a:rPr>
              <a:t>A Diversified Legal Revenue Framework</a:t>
            </a: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3B65F8F7-705F-31B1-4E8F-CC46532B1B12}"/>
              </a:ext>
            </a:extLst>
          </p:cNvPr>
          <p:cNvSpPr/>
          <p:nvPr/>
        </p:nvSpPr>
        <p:spPr>
          <a:xfrm>
            <a:off x="1825233" y="1187002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04</a:t>
            </a:r>
            <a:endParaRPr lang="en-US" sz="1300" dirty="0"/>
          </a:p>
        </p:txBody>
      </p:sp>
      <p:sp>
        <p:nvSpPr>
          <p:cNvPr id="27" name="Text 23">
            <a:extLst>
              <a:ext uri="{FF2B5EF4-FFF2-40B4-BE49-F238E27FC236}">
                <a16:creationId xmlns:a16="http://schemas.microsoft.com/office/drawing/2014/main" id="{F9C8ED48-F3B8-BF7D-1A18-8EB577993146}"/>
              </a:ext>
            </a:extLst>
          </p:cNvPr>
          <p:cNvSpPr/>
          <p:nvPr/>
        </p:nvSpPr>
        <p:spPr>
          <a:xfrm>
            <a:off x="642692" y="6593471"/>
            <a:ext cx="10789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+mn-lt"/>
              </a:rPr>
              <a:t>Diversification reduces dependence — but the real test is predictability and collectability.</a:t>
            </a:r>
            <a:endParaRPr lang="en-US" sz="2000" dirty="0">
              <a:latin typeface="+mn-lt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2F0162B-A5E1-2D20-A274-98F8C37E4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996" y="1653766"/>
            <a:ext cx="8694420" cy="470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40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6747B-A537-09B1-EDA0-4ACC0FD3B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257895B-1D6E-B230-7425-03F6EB4AFBD5}"/>
              </a:ext>
            </a:extLst>
          </p:cNvPr>
          <p:cNvSpPr/>
          <p:nvPr/>
        </p:nvSpPr>
        <p:spPr>
          <a:xfrm>
            <a:off x="223934" y="251039"/>
            <a:ext cx="565467" cy="586772"/>
          </a:xfrm>
          <a:prstGeom prst="roundRect">
            <a:avLst>
              <a:gd name="adj" fmla="val 12500"/>
            </a:avLst>
          </a:prstGeom>
          <a:solidFill>
            <a:srgbClr val="087A83"/>
          </a:solidFill>
          <a:ln w="12700">
            <a:solidFill>
              <a:srgbClr val="087A83"/>
            </a:solidFill>
            <a:prstDash val="solid"/>
          </a:ln>
        </p:spPr>
        <p:txBody>
          <a:bodyPr/>
          <a:lstStyle/>
          <a:p>
            <a:endParaRPr lang="pt-PT">
              <a:latin typeface="+mn-lt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089A642-C03C-4A00-A9F8-78D2BA849083}"/>
              </a:ext>
            </a:extLst>
          </p:cNvPr>
          <p:cNvSpPr/>
          <p:nvPr/>
        </p:nvSpPr>
        <p:spPr>
          <a:xfrm>
            <a:off x="255207" y="309631"/>
            <a:ext cx="502920" cy="469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+mn-lt"/>
              </a:rPr>
              <a:t>04</a:t>
            </a:r>
            <a:endParaRPr lang="en-US" sz="2000" dirty="0">
              <a:latin typeface="+mn-lt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4EEF38F-3413-D561-55AE-B29AEE90012A}"/>
              </a:ext>
            </a:extLst>
          </p:cNvPr>
          <p:cNvSpPr/>
          <p:nvPr/>
        </p:nvSpPr>
        <p:spPr>
          <a:xfrm>
            <a:off x="1051560" y="370688"/>
            <a:ext cx="10332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A58"/>
                </a:solidFill>
                <a:latin typeface="+mn-lt"/>
              </a:rPr>
              <a:t>THE REAL FINANCIAL INDEPENDENCE TEST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479A169-922E-4C3E-3245-1E8706500647}"/>
              </a:ext>
            </a:extLst>
          </p:cNvPr>
          <p:cNvSpPr/>
          <p:nvPr/>
        </p:nvSpPr>
        <p:spPr>
          <a:xfrm>
            <a:off x="255207" y="118700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87A83"/>
                </a:solidFill>
                <a:latin typeface="+mn-lt"/>
              </a:rPr>
              <a:t>From Legal Revenue to Regulatory Capacity</a:t>
            </a: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1B68F3C4-3D2E-7FE3-711B-657AE340D8D6}"/>
              </a:ext>
            </a:extLst>
          </p:cNvPr>
          <p:cNvSpPr/>
          <p:nvPr/>
        </p:nvSpPr>
        <p:spPr>
          <a:xfrm>
            <a:off x="942562" y="3009090"/>
            <a:ext cx="1600200" cy="941832"/>
          </a:xfrm>
          <a:prstGeom prst="roundRect">
            <a:avLst>
              <a:gd name="adj" fmla="val 5825"/>
            </a:avLst>
          </a:prstGeom>
          <a:solidFill>
            <a:srgbClr val="123A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 sz="1800">
              <a:latin typeface="+mn-lt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D820501-0EF4-C301-3014-7C8A39515B6F}"/>
              </a:ext>
            </a:extLst>
          </p:cNvPr>
          <p:cNvSpPr/>
          <p:nvPr/>
        </p:nvSpPr>
        <p:spPr>
          <a:xfrm>
            <a:off x="1015714" y="3283410"/>
            <a:ext cx="1453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+mn-lt"/>
              </a:rPr>
              <a:t>LEGAL</a:t>
            </a:r>
            <a:endParaRPr lang="en-US" sz="1800" dirty="0">
              <a:latin typeface="+mn-lt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+mn-lt"/>
              </a:rPr>
              <a:t>ENTITLEMENT</a:t>
            </a:r>
            <a:endParaRPr lang="en-US" sz="1800" dirty="0">
              <a:latin typeface="+mn-lt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46C0F6BF-4B1B-C51B-C448-EFBA46C984A1}"/>
              </a:ext>
            </a:extLst>
          </p:cNvPr>
          <p:cNvSpPr/>
          <p:nvPr/>
        </p:nvSpPr>
        <p:spPr>
          <a:xfrm>
            <a:off x="2606770" y="3310842"/>
            <a:ext cx="438912" cy="320040"/>
          </a:xfrm>
          <a:prstGeom prst="chevron">
            <a:avLst/>
          </a:prstGeom>
          <a:solidFill>
            <a:srgbClr val="087A83"/>
          </a:solidFill>
          <a:ln w="12700">
            <a:solidFill>
              <a:srgbClr val="087A83"/>
            </a:solidFill>
            <a:prstDash val="solid"/>
          </a:ln>
        </p:spPr>
        <p:txBody>
          <a:bodyPr/>
          <a:lstStyle/>
          <a:p>
            <a:endParaRPr lang="pt-PT" sz="1800">
              <a:latin typeface="+mn-lt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C15FEB2E-CB52-1419-AB93-0FF91C3212F8}"/>
              </a:ext>
            </a:extLst>
          </p:cNvPr>
          <p:cNvSpPr/>
          <p:nvPr/>
        </p:nvSpPr>
        <p:spPr>
          <a:xfrm>
            <a:off x="3118834" y="3009090"/>
            <a:ext cx="1600200" cy="941832"/>
          </a:xfrm>
          <a:prstGeom prst="roundRect">
            <a:avLst>
              <a:gd name="adj" fmla="val 5825"/>
            </a:avLst>
          </a:prstGeom>
          <a:solidFill>
            <a:srgbClr val="087A8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 sz="1800">
              <a:latin typeface="+mn-lt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F77843C-8869-2972-B2A2-20FFF87320D8}"/>
              </a:ext>
            </a:extLst>
          </p:cNvPr>
          <p:cNvSpPr/>
          <p:nvPr/>
        </p:nvSpPr>
        <p:spPr>
          <a:xfrm>
            <a:off x="3191986" y="3283410"/>
            <a:ext cx="1453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+mn-lt"/>
              </a:rPr>
              <a:t>ASSESSED</a:t>
            </a:r>
            <a:endParaRPr lang="en-US" sz="1800" dirty="0">
              <a:latin typeface="+mn-lt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+mn-lt"/>
              </a:rPr>
              <a:t>REVENUE</a:t>
            </a:r>
            <a:endParaRPr lang="en-US" sz="1800" dirty="0">
              <a:latin typeface="+mn-lt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09F9A27B-7A36-C0DF-BC17-14FF51632B12}"/>
              </a:ext>
            </a:extLst>
          </p:cNvPr>
          <p:cNvSpPr/>
          <p:nvPr/>
        </p:nvSpPr>
        <p:spPr>
          <a:xfrm>
            <a:off x="4783042" y="3310842"/>
            <a:ext cx="438912" cy="320040"/>
          </a:xfrm>
          <a:prstGeom prst="chevron">
            <a:avLst/>
          </a:prstGeom>
          <a:solidFill>
            <a:srgbClr val="087A83"/>
          </a:solidFill>
          <a:ln w="12700">
            <a:solidFill>
              <a:srgbClr val="087A83"/>
            </a:solidFill>
            <a:prstDash val="solid"/>
          </a:ln>
        </p:spPr>
        <p:txBody>
          <a:bodyPr/>
          <a:lstStyle/>
          <a:p>
            <a:endParaRPr lang="pt-PT" sz="1800">
              <a:latin typeface="+mn-lt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973D5ED0-B403-0E12-E548-7E305A6EB1E7}"/>
              </a:ext>
            </a:extLst>
          </p:cNvPr>
          <p:cNvSpPr/>
          <p:nvPr/>
        </p:nvSpPr>
        <p:spPr>
          <a:xfrm>
            <a:off x="5295106" y="3009090"/>
            <a:ext cx="1600200" cy="941832"/>
          </a:xfrm>
          <a:prstGeom prst="roundRect">
            <a:avLst>
              <a:gd name="adj" fmla="val 5825"/>
            </a:avLst>
          </a:prstGeom>
          <a:solidFill>
            <a:srgbClr val="123A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 sz="1800">
              <a:latin typeface="+mn-lt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CDC25BFB-17B7-4FCD-F48D-70FCC80071C9}"/>
              </a:ext>
            </a:extLst>
          </p:cNvPr>
          <p:cNvSpPr/>
          <p:nvPr/>
        </p:nvSpPr>
        <p:spPr>
          <a:xfrm>
            <a:off x="5368258" y="3283410"/>
            <a:ext cx="1453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+mn-lt"/>
              </a:rPr>
              <a:t>BILLED</a:t>
            </a:r>
            <a:endParaRPr lang="en-US" sz="1800" dirty="0">
              <a:latin typeface="+mn-lt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+mn-lt"/>
              </a:rPr>
              <a:t>REVENUE</a:t>
            </a:r>
            <a:endParaRPr lang="en-US" sz="1800" dirty="0">
              <a:latin typeface="+mn-lt"/>
            </a:endParaRP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C515EA06-1948-497A-846B-BFA256383E87}"/>
              </a:ext>
            </a:extLst>
          </p:cNvPr>
          <p:cNvSpPr/>
          <p:nvPr/>
        </p:nvSpPr>
        <p:spPr>
          <a:xfrm>
            <a:off x="6959314" y="3310842"/>
            <a:ext cx="438912" cy="320040"/>
          </a:xfrm>
          <a:prstGeom prst="chevron">
            <a:avLst/>
          </a:prstGeom>
          <a:solidFill>
            <a:srgbClr val="087A83"/>
          </a:solidFill>
          <a:ln w="12700">
            <a:solidFill>
              <a:srgbClr val="087A83"/>
            </a:solidFill>
            <a:prstDash val="solid"/>
          </a:ln>
        </p:spPr>
        <p:txBody>
          <a:bodyPr/>
          <a:lstStyle/>
          <a:p>
            <a:endParaRPr lang="pt-PT" sz="1800">
              <a:latin typeface="+mn-lt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AC40872F-2CB8-BFC7-3F56-57DB3DBB0B2A}"/>
              </a:ext>
            </a:extLst>
          </p:cNvPr>
          <p:cNvSpPr/>
          <p:nvPr/>
        </p:nvSpPr>
        <p:spPr>
          <a:xfrm>
            <a:off x="7471378" y="3009090"/>
            <a:ext cx="1600200" cy="941832"/>
          </a:xfrm>
          <a:prstGeom prst="roundRect">
            <a:avLst>
              <a:gd name="adj" fmla="val 5825"/>
            </a:avLst>
          </a:prstGeom>
          <a:solidFill>
            <a:srgbClr val="B8891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 sz="1800">
              <a:latin typeface="+mn-lt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D40FEF79-8316-7EFB-BC55-181D1F6806E3}"/>
              </a:ext>
            </a:extLst>
          </p:cNvPr>
          <p:cNvSpPr/>
          <p:nvPr/>
        </p:nvSpPr>
        <p:spPr>
          <a:xfrm>
            <a:off x="7544530" y="3283410"/>
            <a:ext cx="1453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+mn-lt"/>
              </a:rPr>
              <a:t>COLLECTED</a:t>
            </a:r>
            <a:endParaRPr lang="en-US" sz="1800" dirty="0">
              <a:latin typeface="+mn-lt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+mn-lt"/>
              </a:rPr>
              <a:t>CASH</a:t>
            </a:r>
            <a:endParaRPr lang="en-US" sz="1800" dirty="0">
              <a:latin typeface="+mn-lt"/>
            </a:endParaRP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78D4D664-995A-E973-40B2-A9EBA53BF5C5}"/>
              </a:ext>
            </a:extLst>
          </p:cNvPr>
          <p:cNvSpPr/>
          <p:nvPr/>
        </p:nvSpPr>
        <p:spPr>
          <a:xfrm>
            <a:off x="9135586" y="3310842"/>
            <a:ext cx="438912" cy="320040"/>
          </a:xfrm>
          <a:prstGeom prst="chevron">
            <a:avLst/>
          </a:prstGeom>
          <a:solidFill>
            <a:srgbClr val="087A83"/>
          </a:solidFill>
          <a:ln w="12700">
            <a:solidFill>
              <a:srgbClr val="087A83"/>
            </a:solidFill>
            <a:prstDash val="solid"/>
          </a:ln>
        </p:spPr>
        <p:txBody>
          <a:bodyPr/>
          <a:lstStyle/>
          <a:p>
            <a:endParaRPr lang="pt-PT" sz="1800">
              <a:latin typeface="+mn-lt"/>
            </a:endParaRPr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C9D6C816-3AFE-24D9-DF82-51BB89BEC725}"/>
              </a:ext>
            </a:extLst>
          </p:cNvPr>
          <p:cNvSpPr/>
          <p:nvPr/>
        </p:nvSpPr>
        <p:spPr>
          <a:xfrm>
            <a:off x="9647650" y="3009090"/>
            <a:ext cx="1600200" cy="941832"/>
          </a:xfrm>
          <a:prstGeom prst="roundRect">
            <a:avLst>
              <a:gd name="adj" fmla="val 5825"/>
            </a:avLst>
          </a:prstGeom>
          <a:solidFill>
            <a:srgbClr val="123A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 sz="1800">
              <a:latin typeface="+mn-lt"/>
            </a:endParaRP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412B9CF3-3B30-00AC-6F73-F2D21C5B1D4D}"/>
              </a:ext>
            </a:extLst>
          </p:cNvPr>
          <p:cNvSpPr/>
          <p:nvPr/>
        </p:nvSpPr>
        <p:spPr>
          <a:xfrm>
            <a:off x="9720802" y="3283410"/>
            <a:ext cx="1453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+mn-lt"/>
              </a:rPr>
              <a:t>REGULATORY</a:t>
            </a:r>
            <a:endParaRPr lang="en-US" sz="1800" dirty="0">
              <a:latin typeface="+mn-lt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+mn-lt"/>
              </a:rPr>
              <a:t>CAPACITY</a:t>
            </a:r>
            <a:endParaRPr lang="en-US" sz="1800" dirty="0">
              <a:latin typeface="+mn-lt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506667" y="6608549"/>
            <a:ext cx="10789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+mn-lt"/>
              </a:rPr>
              <a:t>Revenue on paper is not regulatory capacity in practice.</a:t>
            </a:r>
            <a:endParaRPr lang="en-US" sz="2000" dirty="0">
              <a:latin typeface="+mn-lt"/>
            </a:endParaRPr>
          </a:p>
        </p:txBody>
      </p:sp>
      <p:sp>
        <p:nvSpPr>
          <p:cNvPr id="23" name="Text 37">
            <a:extLst>
              <a:ext uri="{FF2B5EF4-FFF2-40B4-BE49-F238E27FC236}">
                <a16:creationId xmlns:a16="http://schemas.microsoft.com/office/drawing/2014/main" id="{FCBFCA23-2F7D-9662-B344-939ADD9CA0D1}"/>
              </a:ext>
            </a:extLst>
          </p:cNvPr>
          <p:cNvSpPr/>
          <p:nvPr/>
        </p:nvSpPr>
        <p:spPr>
          <a:xfrm>
            <a:off x="8706183" y="4666746"/>
            <a:ext cx="348313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123A58"/>
                </a:solidFill>
                <a:latin typeface="+mn-lt"/>
              </a:rPr>
              <a:t>THREE TESTS</a:t>
            </a:r>
            <a:endParaRPr lang="en-US" sz="2400" dirty="0">
              <a:latin typeface="+mn-lt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123A58"/>
                </a:solidFill>
                <a:latin typeface="+mn-lt"/>
              </a:rPr>
              <a:t>Adequate?</a:t>
            </a:r>
            <a:endParaRPr lang="en-US" sz="2400" dirty="0">
              <a:latin typeface="+mn-lt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123A58"/>
                </a:solidFill>
                <a:latin typeface="+mn-lt"/>
              </a:rPr>
              <a:t>Predictable?</a:t>
            </a:r>
            <a:endParaRPr lang="en-US" sz="2400" dirty="0">
              <a:latin typeface="+mn-lt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123A58"/>
                </a:solidFill>
                <a:latin typeface="+mn-lt"/>
              </a:rPr>
              <a:t>Collectable?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2585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FDD7-D781-671B-427B-87590D8BB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0771293-793D-D95C-AC13-51E56FBC32B8}"/>
              </a:ext>
            </a:extLst>
          </p:cNvPr>
          <p:cNvSpPr/>
          <p:nvPr/>
        </p:nvSpPr>
        <p:spPr>
          <a:xfrm>
            <a:off x="223934" y="251039"/>
            <a:ext cx="565467" cy="586772"/>
          </a:xfrm>
          <a:prstGeom prst="roundRect">
            <a:avLst>
              <a:gd name="adj" fmla="val 12500"/>
            </a:avLst>
          </a:prstGeom>
          <a:solidFill>
            <a:srgbClr val="087A83"/>
          </a:solidFill>
          <a:ln w="12700">
            <a:solidFill>
              <a:srgbClr val="087A83"/>
            </a:solidFill>
            <a:prstDash val="solid"/>
          </a:ln>
        </p:spPr>
        <p:txBody>
          <a:bodyPr/>
          <a:lstStyle/>
          <a:p>
            <a:endParaRPr lang="pt-PT">
              <a:latin typeface="+mn-lt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297733D-C97E-DAAB-B469-11D9EDDC53FD}"/>
              </a:ext>
            </a:extLst>
          </p:cNvPr>
          <p:cNvSpPr/>
          <p:nvPr/>
        </p:nvSpPr>
        <p:spPr>
          <a:xfrm>
            <a:off x="255207" y="309631"/>
            <a:ext cx="502920" cy="469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+mn-lt"/>
              </a:rPr>
              <a:t>05</a:t>
            </a:r>
            <a:endParaRPr lang="en-US" sz="2000" dirty="0">
              <a:latin typeface="+mn-lt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1B04BB5-3674-1AFB-2508-BCBF2AA5884A}"/>
              </a:ext>
            </a:extLst>
          </p:cNvPr>
          <p:cNvSpPr/>
          <p:nvPr/>
        </p:nvSpPr>
        <p:spPr>
          <a:xfrm>
            <a:off x="1051560" y="370688"/>
            <a:ext cx="10332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A58"/>
                </a:solidFill>
                <a:latin typeface="+mn-lt"/>
              </a:rPr>
              <a:t>INDEPENDENCE WITH ACCOUNTABILITY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C5F74E2-91C0-A20D-C904-3579814645BA}"/>
              </a:ext>
            </a:extLst>
          </p:cNvPr>
          <p:cNvSpPr/>
          <p:nvPr/>
        </p:nvSpPr>
        <p:spPr>
          <a:xfrm>
            <a:off x="255207" y="118700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87A83"/>
                </a:solidFill>
                <a:latin typeface="+mn-lt"/>
              </a:rPr>
              <a:t>Financial Autonomy Does Not Mean Absence of Oversight</a:t>
            </a:r>
          </a:p>
        </p:txBody>
      </p:sp>
      <p:sp>
        <p:nvSpPr>
          <p:cNvPr id="26" name="Text 20">
            <a:extLst>
              <a:ext uri="{FF2B5EF4-FFF2-40B4-BE49-F238E27FC236}">
                <a16:creationId xmlns:a16="http://schemas.microsoft.com/office/drawing/2014/main" id="{6DF33D17-853E-D52C-AC87-63E7B0945707}"/>
              </a:ext>
            </a:extLst>
          </p:cNvPr>
          <p:cNvSpPr/>
          <p:nvPr/>
        </p:nvSpPr>
        <p:spPr>
          <a:xfrm>
            <a:off x="1" y="6488900"/>
            <a:ext cx="12190412" cy="34824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+mn-lt"/>
              </a:rPr>
              <a:t>Independence and accountability are complements — not substitutes.</a:t>
            </a:r>
            <a:endParaRPr lang="en-US" sz="2000" dirty="0">
              <a:latin typeface="+mn-lt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B2B7E2F-D835-92D6-D2CA-01F803970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706" y="1174274"/>
            <a:ext cx="10287000" cy="451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565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D6608-0697-F010-C174-22CCED7F8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0466554-BDED-2002-6955-62ECA1C58E33}"/>
              </a:ext>
            </a:extLst>
          </p:cNvPr>
          <p:cNvSpPr/>
          <p:nvPr/>
        </p:nvSpPr>
        <p:spPr>
          <a:xfrm>
            <a:off x="223934" y="251039"/>
            <a:ext cx="565467" cy="586772"/>
          </a:xfrm>
          <a:prstGeom prst="roundRect">
            <a:avLst>
              <a:gd name="adj" fmla="val 12500"/>
            </a:avLst>
          </a:prstGeom>
          <a:solidFill>
            <a:srgbClr val="087A83"/>
          </a:solidFill>
          <a:ln w="12700">
            <a:solidFill>
              <a:srgbClr val="087A83"/>
            </a:solidFill>
            <a:prstDash val="solid"/>
          </a:ln>
        </p:spPr>
        <p:txBody>
          <a:bodyPr/>
          <a:lstStyle/>
          <a:p>
            <a:endParaRPr lang="pt-PT">
              <a:latin typeface="+mn-lt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B2A2DA2-1FE2-A5BD-51E9-D5743A6DB754}"/>
              </a:ext>
            </a:extLst>
          </p:cNvPr>
          <p:cNvSpPr/>
          <p:nvPr/>
        </p:nvSpPr>
        <p:spPr>
          <a:xfrm>
            <a:off x="255207" y="309631"/>
            <a:ext cx="502920" cy="469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+mn-lt"/>
              </a:rPr>
              <a:t>06</a:t>
            </a:r>
            <a:endParaRPr lang="en-US" sz="2000" dirty="0">
              <a:latin typeface="+mn-lt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8E0DCFF-1062-15FA-AEE9-5FE4A7D025BD}"/>
              </a:ext>
            </a:extLst>
          </p:cNvPr>
          <p:cNvSpPr/>
          <p:nvPr/>
        </p:nvSpPr>
        <p:spPr>
          <a:xfrm>
            <a:off x="1051560" y="370688"/>
            <a:ext cx="10332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A58"/>
                </a:solidFill>
                <a:latin typeface="+mn-lt"/>
              </a:rPr>
              <a:t>THE MULTISECTOR MODEL: STRENGTH AND CHALLENGE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A5BF3EE-7DA9-F6D0-3486-82610406C32B}"/>
              </a:ext>
            </a:extLst>
          </p:cNvPr>
          <p:cNvSpPr/>
          <p:nvPr/>
        </p:nvSpPr>
        <p:spPr>
          <a:xfrm>
            <a:off x="255207" y="118700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87A83"/>
                </a:solidFill>
                <a:latin typeface="+mn-lt"/>
              </a:rPr>
              <a:t>Diversification Creates Resilience — If Properly Managed</a:t>
            </a:r>
          </a:p>
        </p:txBody>
      </p:sp>
      <p:sp>
        <p:nvSpPr>
          <p:cNvPr id="21" name="Shape 4">
            <a:extLst>
              <a:ext uri="{FF2B5EF4-FFF2-40B4-BE49-F238E27FC236}">
                <a16:creationId xmlns:a16="http://schemas.microsoft.com/office/drawing/2014/main" id="{B754A766-37A2-EEC4-52E5-D0A54B04546B}"/>
              </a:ext>
            </a:extLst>
          </p:cNvPr>
          <p:cNvSpPr/>
          <p:nvPr/>
        </p:nvSpPr>
        <p:spPr>
          <a:xfrm>
            <a:off x="4625502" y="2632533"/>
            <a:ext cx="2606040" cy="2606040"/>
          </a:xfrm>
          <a:prstGeom prst="ellipse">
            <a:avLst/>
          </a:prstGeom>
          <a:solidFill>
            <a:srgbClr val="F3F7F6"/>
          </a:solidFill>
          <a:ln w="25400">
            <a:solidFill>
              <a:srgbClr val="087A83"/>
            </a:solidFill>
            <a:prstDash val="solid"/>
          </a:ln>
        </p:spPr>
        <p:txBody>
          <a:bodyPr/>
          <a:lstStyle/>
          <a:p>
            <a:endParaRPr lang="pt-PT">
              <a:latin typeface="+mn-lt"/>
            </a:endParaRPr>
          </a:p>
        </p:txBody>
      </p:sp>
      <p:sp>
        <p:nvSpPr>
          <p:cNvPr id="22" name="Text 5">
            <a:extLst>
              <a:ext uri="{FF2B5EF4-FFF2-40B4-BE49-F238E27FC236}">
                <a16:creationId xmlns:a16="http://schemas.microsoft.com/office/drawing/2014/main" id="{4C98F0B6-5B8F-7D93-0B37-0780BB0B8E8C}"/>
              </a:ext>
            </a:extLst>
          </p:cNvPr>
          <p:cNvSpPr/>
          <p:nvPr/>
        </p:nvSpPr>
        <p:spPr>
          <a:xfrm>
            <a:off x="5082702" y="3702381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87A83"/>
                </a:solidFill>
                <a:latin typeface="+mn-lt"/>
              </a:rPr>
              <a:t>BALANCE</a:t>
            </a:r>
            <a:endParaRPr lang="en-US" sz="2400" dirty="0">
              <a:latin typeface="+mn-lt"/>
            </a:endParaRPr>
          </a:p>
        </p:txBody>
      </p:sp>
      <p:sp>
        <p:nvSpPr>
          <p:cNvPr id="23" name="Shape 6">
            <a:extLst>
              <a:ext uri="{FF2B5EF4-FFF2-40B4-BE49-F238E27FC236}">
                <a16:creationId xmlns:a16="http://schemas.microsoft.com/office/drawing/2014/main" id="{7572ABAF-3F5E-BE4D-D1BD-349C82FCCDA4}"/>
              </a:ext>
            </a:extLst>
          </p:cNvPr>
          <p:cNvSpPr/>
          <p:nvPr/>
        </p:nvSpPr>
        <p:spPr>
          <a:xfrm>
            <a:off x="419262" y="1718133"/>
            <a:ext cx="3429000" cy="4251960"/>
          </a:xfrm>
          <a:prstGeom prst="roundRect">
            <a:avLst>
              <a:gd name="adj" fmla="val 1867"/>
            </a:avLst>
          </a:prstGeom>
          <a:solidFill>
            <a:srgbClr val="FFFFFF"/>
          </a:solidFill>
          <a:ln w="12700">
            <a:solidFill>
              <a:srgbClr val="D4DEDD"/>
            </a:solidFill>
            <a:prstDash val="solid"/>
          </a:ln>
        </p:spPr>
        <p:txBody>
          <a:bodyPr/>
          <a:lstStyle/>
          <a:p>
            <a:endParaRPr lang="pt-PT" sz="2400">
              <a:latin typeface="+mn-lt"/>
            </a:endParaRPr>
          </a:p>
        </p:txBody>
      </p:sp>
      <p:sp>
        <p:nvSpPr>
          <p:cNvPr id="24" name="Shape 7">
            <a:extLst>
              <a:ext uri="{FF2B5EF4-FFF2-40B4-BE49-F238E27FC236}">
                <a16:creationId xmlns:a16="http://schemas.microsoft.com/office/drawing/2014/main" id="{116AA4F7-4147-D0E9-00B3-5DC72C5D772A}"/>
              </a:ext>
            </a:extLst>
          </p:cNvPr>
          <p:cNvSpPr/>
          <p:nvPr/>
        </p:nvSpPr>
        <p:spPr>
          <a:xfrm>
            <a:off x="419262" y="1718133"/>
            <a:ext cx="3429000" cy="502920"/>
          </a:xfrm>
          <a:prstGeom prst="roundRect">
            <a:avLst>
              <a:gd name="adj" fmla="val 12727"/>
            </a:avLst>
          </a:prstGeom>
          <a:solidFill>
            <a:srgbClr val="2C8067"/>
          </a:solidFill>
          <a:ln w="12700">
            <a:solidFill>
              <a:srgbClr val="2C8067"/>
            </a:solidFill>
            <a:prstDash val="solid"/>
          </a:ln>
        </p:spPr>
        <p:txBody>
          <a:bodyPr/>
          <a:lstStyle/>
          <a:p>
            <a:endParaRPr lang="pt-PT" sz="2400">
              <a:latin typeface="+mn-lt"/>
            </a:endParaRPr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10ACEF91-4373-659C-42AC-4D91953301C6}"/>
              </a:ext>
            </a:extLst>
          </p:cNvPr>
          <p:cNvSpPr/>
          <p:nvPr/>
        </p:nvSpPr>
        <p:spPr>
          <a:xfrm>
            <a:off x="510702" y="1873581"/>
            <a:ext cx="3246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+mn-lt"/>
              </a:rPr>
              <a:t>STRENGTHS</a:t>
            </a:r>
            <a:endParaRPr lang="en-US" sz="2400" dirty="0">
              <a:latin typeface="+mn-lt"/>
            </a:endParaRPr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B99B3FEC-64B7-BB80-C812-9D95B470E67C}"/>
              </a:ext>
            </a:extLst>
          </p:cNvPr>
          <p:cNvSpPr/>
          <p:nvPr/>
        </p:nvSpPr>
        <p:spPr>
          <a:xfrm>
            <a:off x="693582" y="2449653"/>
            <a:ext cx="2880360" cy="2971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23A58"/>
                </a:solidFill>
                <a:latin typeface="+mn-lt"/>
              </a:rPr>
              <a:t>Shared technical expertise</a:t>
            </a:r>
            <a:endParaRPr lang="en-US" sz="2400" dirty="0">
              <a:latin typeface="+mn-lt"/>
            </a:endParaRPr>
          </a:p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23A58"/>
                </a:solidFill>
                <a:latin typeface="+mn-lt"/>
              </a:rPr>
              <a:t>Common support systems</a:t>
            </a:r>
            <a:endParaRPr lang="en-US" sz="2400" dirty="0">
              <a:latin typeface="+mn-lt"/>
            </a:endParaRPr>
          </a:p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23A58"/>
                </a:solidFill>
                <a:latin typeface="+mn-lt"/>
              </a:rPr>
              <a:t>Economies of scale</a:t>
            </a:r>
            <a:endParaRPr lang="en-US" sz="2400" dirty="0">
              <a:latin typeface="+mn-lt"/>
            </a:endParaRPr>
          </a:p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23A58"/>
                </a:solidFill>
                <a:latin typeface="+mn-lt"/>
              </a:rPr>
              <a:t>Broader revenue base</a:t>
            </a:r>
            <a:endParaRPr lang="en-US" sz="2400" dirty="0">
              <a:latin typeface="+mn-lt"/>
            </a:endParaRPr>
          </a:p>
        </p:txBody>
      </p:sp>
      <p:sp>
        <p:nvSpPr>
          <p:cNvPr id="27" name="Shape 10">
            <a:extLst>
              <a:ext uri="{FF2B5EF4-FFF2-40B4-BE49-F238E27FC236}">
                <a16:creationId xmlns:a16="http://schemas.microsoft.com/office/drawing/2014/main" id="{2B972BCB-6CB0-0093-1C23-5E58E9CAD9E9}"/>
              </a:ext>
            </a:extLst>
          </p:cNvPr>
          <p:cNvSpPr/>
          <p:nvPr/>
        </p:nvSpPr>
        <p:spPr>
          <a:xfrm>
            <a:off x="7825902" y="1718133"/>
            <a:ext cx="3429000" cy="4251960"/>
          </a:xfrm>
          <a:prstGeom prst="roundRect">
            <a:avLst>
              <a:gd name="adj" fmla="val 1867"/>
            </a:avLst>
          </a:prstGeom>
          <a:solidFill>
            <a:srgbClr val="FFFFFF"/>
          </a:solidFill>
          <a:ln w="12700">
            <a:solidFill>
              <a:srgbClr val="D4DEDD"/>
            </a:solidFill>
            <a:prstDash val="solid"/>
          </a:ln>
        </p:spPr>
        <p:txBody>
          <a:bodyPr/>
          <a:lstStyle/>
          <a:p>
            <a:endParaRPr lang="pt-PT" sz="2400">
              <a:latin typeface="+mn-lt"/>
            </a:endParaRPr>
          </a:p>
        </p:txBody>
      </p:sp>
      <p:sp>
        <p:nvSpPr>
          <p:cNvPr id="28" name="Shape 11">
            <a:extLst>
              <a:ext uri="{FF2B5EF4-FFF2-40B4-BE49-F238E27FC236}">
                <a16:creationId xmlns:a16="http://schemas.microsoft.com/office/drawing/2014/main" id="{87B5F15E-669A-3465-8F25-C8D0CBC06378}"/>
              </a:ext>
            </a:extLst>
          </p:cNvPr>
          <p:cNvSpPr/>
          <p:nvPr/>
        </p:nvSpPr>
        <p:spPr>
          <a:xfrm>
            <a:off x="7825902" y="1718133"/>
            <a:ext cx="3429000" cy="502920"/>
          </a:xfrm>
          <a:prstGeom prst="roundRect">
            <a:avLst>
              <a:gd name="adj" fmla="val 12727"/>
            </a:avLst>
          </a:prstGeom>
          <a:solidFill>
            <a:srgbClr val="B88914"/>
          </a:solidFill>
          <a:ln w="12700">
            <a:solidFill>
              <a:srgbClr val="B88914"/>
            </a:solidFill>
            <a:prstDash val="solid"/>
          </a:ln>
        </p:spPr>
        <p:txBody>
          <a:bodyPr/>
          <a:lstStyle/>
          <a:p>
            <a:endParaRPr lang="pt-PT" sz="2400">
              <a:latin typeface="+mn-lt"/>
            </a:endParaRPr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D5087EE2-C93E-A2F4-6BE5-7B97F9096F71}"/>
              </a:ext>
            </a:extLst>
          </p:cNvPr>
          <p:cNvSpPr/>
          <p:nvPr/>
        </p:nvSpPr>
        <p:spPr>
          <a:xfrm>
            <a:off x="7917342" y="1873581"/>
            <a:ext cx="3246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+mn-lt"/>
              </a:rPr>
              <a:t>CHALLENGES</a:t>
            </a:r>
            <a:endParaRPr lang="en-US" sz="2400" dirty="0">
              <a:latin typeface="+mn-lt"/>
            </a:endParaRPr>
          </a:p>
        </p:txBody>
      </p:sp>
      <p:sp>
        <p:nvSpPr>
          <p:cNvPr id="30" name="Text 13">
            <a:extLst>
              <a:ext uri="{FF2B5EF4-FFF2-40B4-BE49-F238E27FC236}">
                <a16:creationId xmlns:a16="http://schemas.microsoft.com/office/drawing/2014/main" id="{86959C8A-5277-F283-9368-680A13667534}"/>
              </a:ext>
            </a:extLst>
          </p:cNvPr>
          <p:cNvSpPr/>
          <p:nvPr/>
        </p:nvSpPr>
        <p:spPr>
          <a:xfrm>
            <a:off x="8100222" y="2449653"/>
            <a:ext cx="2880360" cy="2971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23A58"/>
                </a:solidFill>
                <a:latin typeface="+mn-lt"/>
              </a:rPr>
              <a:t>Revenue concentration</a:t>
            </a:r>
            <a:endParaRPr lang="en-US" sz="2400" dirty="0">
              <a:latin typeface="+mn-lt"/>
            </a:endParaRPr>
          </a:p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23A58"/>
                </a:solidFill>
                <a:latin typeface="+mn-lt"/>
              </a:rPr>
              <a:t>Collection delays</a:t>
            </a:r>
            <a:endParaRPr lang="en-US" sz="2400" dirty="0">
              <a:latin typeface="+mn-lt"/>
            </a:endParaRPr>
          </a:p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23A58"/>
                </a:solidFill>
                <a:latin typeface="+mn-lt"/>
              </a:rPr>
              <a:t>Sector cost allocation</a:t>
            </a:r>
            <a:endParaRPr lang="en-US" sz="2400" dirty="0">
              <a:latin typeface="+mn-lt"/>
            </a:endParaRPr>
          </a:p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23A58"/>
                </a:solidFill>
                <a:latin typeface="+mn-lt"/>
              </a:rPr>
              <a:t>New mandates without matching resources</a:t>
            </a:r>
            <a:endParaRPr lang="en-US" sz="2400" dirty="0">
              <a:latin typeface="+mn-lt"/>
            </a:endParaRPr>
          </a:p>
        </p:txBody>
      </p:sp>
      <p:sp>
        <p:nvSpPr>
          <p:cNvPr id="31" name="Text 15">
            <a:extLst>
              <a:ext uri="{FF2B5EF4-FFF2-40B4-BE49-F238E27FC236}">
                <a16:creationId xmlns:a16="http://schemas.microsoft.com/office/drawing/2014/main" id="{3215B780-E8F5-276B-947E-103BB794B485}"/>
              </a:ext>
            </a:extLst>
          </p:cNvPr>
          <p:cNvSpPr/>
          <p:nvPr/>
        </p:nvSpPr>
        <p:spPr>
          <a:xfrm>
            <a:off x="693582" y="6560660"/>
            <a:ext cx="10789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+mn-lt"/>
              </a:rPr>
              <a:t>Several legal revenue sources do not automatically mean financial resilience.</a:t>
            </a: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6247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0D917-E13A-9744-56E9-3B022A208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77C10B2-CC06-56E1-50BA-ACB5504E9324}"/>
              </a:ext>
            </a:extLst>
          </p:cNvPr>
          <p:cNvSpPr/>
          <p:nvPr/>
        </p:nvSpPr>
        <p:spPr>
          <a:xfrm>
            <a:off x="223934" y="251039"/>
            <a:ext cx="565467" cy="586772"/>
          </a:xfrm>
          <a:prstGeom prst="roundRect">
            <a:avLst>
              <a:gd name="adj" fmla="val 12500"/>
            </a:avLst>
          </a:prstGeom>
          <a:solidFill>
            <a:srgbClr val="087A83"/>
          </a:solidFill>
          <a:ln w="12700">
            <a:solidFill>
              <a:srgbClr val="087A83"/>
            </a:solidFill>
            <a:prstDash val="solid"/>
          </a:ln>
        </p:spPr>
        <p:txBody>
          <a:bodyPr/>
          <a:lstStyle/>
          <a:p>
            <a:endParaRPr lang="pt-PT">
              <a:latin typeface="+mn-lt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3D538CB-D51A-06A6-EEBA-6E35A4BED12C}"/>
              </a:ext>
            </a:extLst>
          </p:cNvPr>
          <p:cNvSpPr/>
          <p:nvPr/>
        </p:nvSpPr>
        <p:spPr>
          <a:xfrm>
            <a:off x="255207" y="309631"/>
            <a:ext cx="502920" cy="469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+mn-lt"/>
              </a:rPr>
              <a:t>07</a:t>
            </a:r>
            <a:endParaRPr lang="en-US" sz="2000" dirty="0">
              <a:latin typeface="+mn-lt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8B524E2-4885-829F-3724-F40985FD956E}"/>
              </a:ext>
            </a:extLst>
          </p:cNvPr>
          <p:cNvSpPr/>
          <p:nvPr/>
        </p:nvSpPr>
        <p:spPr>
          <a:xfrm>
            <a:off x="1051560" y="370688"/>
            <a:ext cx="10332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A58"/>
                </a:solidFill>
                <a:latin typeface="+mn-lt"/>
              </a:rPr>
              <a:t>ENERGY TRANSITION RAISES THE STAKES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B4D2CC0-1D49-B654-B9F2-B1AE98C3FCCB}"/>
              </a:ext>
            </a:extLst>
          </p:cNvPr>
          <p:cNvSpPr/>
          <p:nvPr/>
        </p:nvSpPr>
        <p:spPr>
          <a:xfrm>
            <a:off x="255207" y="118700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87A83"/>
                </a:solidFill>
                <a:latin typeface="+mn-lt"/>
              </a:rPr>
              <a:t>More Complex Markets Require Stronger Regulatory Capacity</a:t>
            </a:r>
          </a:p>
        </p:txBody>
      </p:sp>
      <p:sp>
        <p:nvSpPr>
          <p:cNvPr id="6" name="Text 28">
            <a:extLst>
              <a:ext uri="{FF2B5EF4-FFF2-40B4-BE49-F238E27FC236}">
                <a16:creationId xmlns:a16="http://schemas.microsoft.com/office/drawing/2014/main" id="{1B5FB28D-73D6-19AC-33CA-6149F3C7BF94}"/>
              </a:ext>
            </a:extLst>
          </p:cNvPr>
          <p:cNvSpPr/>
          <p:nvPr/>
        </p:nvSpPr>
        <p:spPr>
          <a:xfrm>
            <a:off x="594360" y="6608549"/>
            <a:ext cx="10789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+mn-lt"/>
              </a:rPr>
              <a:t>New regulatory mandates must be matched by adequate resources.</a:t>
            </a:r>
            <a:endParaRPr lang="en-US" sz="2000" dirty="0">
              <a:latin typeface="+mn-lt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F2AC9AA-7A3A-81AE-2BA4-9117A38E6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780" y="1604155"/>
            <a:ext cx="9860280" cy="481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461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56E2D-2A5C-DBF8-D429-445B17677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D9A566D-1D38-3345-CB40-CE8C360E93DA}"/>
              </a:ext>
            </a:extLst>
          </p:cNvPr>
          <p:cNvSpPr/>
          <p:nvPr/>
        </p:nvSpPr>
        <p:spPr>
          <a:xfrm>
            <a:off x="223934" y="251039"/>
            <a:ext cx="565467" cy="586772"/>
          </a:xfrm>
          <a:prstGeom prst="roundRect">
            <a:avLst>
              <a:gd name="adj" fmla="val 12500"/>
            </a:avLst>
          </a:prstGeom>
          <a:solidFill>
            <a:srgbClr val="087A83"/>
          </a:solidFill>
          <a:ln w="12700">
            <a:solidFill>
              <a:srgbClr val="087A83"/>
            </a:solidFill>
            <a:prstDash val="solid"/>
          </a:ln>
        </p:spPr>
        <p:txBody>
          <a:bodyPr/>
          <a:lstStyle/>
          <a:p>
            <a:endParaRPr lang="pt-PT">
              <a:latin typeface="+mn-lt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0F8C031-23B2-B12B-011F-1BCFEDE1A7A2}"/>
              </a:ext>
            </a:extLst>
          </p:cNvPr>
          <p:cNvSpPr/>
          <p:nvPr/>
        </p:nvSpPr>
        <p:spPr>
          <a:xfrm>
            <a:off x="255207" y="309631"/>
            <a:ext cx="502920" cy="469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+mn-lt"/>
              </a:rPr>
              <a:t>08</a:t>
            </a:r>
            <a:endParaRPr lang="en-US" sz="2000" dirty="0">
              <a:latin typeface="+mn-lt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F8A560E-7EBB-A078-7B6D-DDC3D138C169}"/>
              </a:ext>
            </a:extLst>
          </p:cNvPr>
          <p:cNvSpPr/>
          <p:nvPr/>
        </p:nvSpPr>
        <p:spPr>
          <a:xfrm>
            <a:off x="1051560" y="370688"/>
            <a:ext cx="10332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A58"/>
                </a:solidFill>
                <a:latin typeface="+mn-lt"/>
              </a:rPr>
              <a:t>CONCLUSION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91169F8-8F46-2F29-5A4D-5E825829D284}"/>
              </a:ext>
            </a:extLst>
          </p:cNvPr>
          <p:cNvSpPr/>
          <p:nvPr/>
        </p:nvSpPr>
        <p:spPr>
          <a:xfrm>
            <a:off x="255207" y="118700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87A83"/>
                </a:solidFill>
                <a:latin typeface="+mn-lt"/>
              </a:rPr>
              <a:t>What Makes Financial Independence Effective?</a:t>
            </a:r>
          </a:p>
        </p:txBody>
      </p:sp>
      <p:sp>
        <p:nvSpPr>
          <p:cNvPr id="10" name="Text 27">
            <a:extLst>
              <a:ext uri="{FF2B5EF4-FFF2-40B4-BE49-F238E27FC236}">
                <a16:creationId xmlns:a16="http://schemas.microsoft.com/office/drawing/2014/main" id="{0B75E53A-2F63-9D79-CE7C-0EB952FFE3AD}"/>
              </a:ext>
            </a:extLst>
          </p:cNvPr>
          <p:cNvSpPr/>
          <p:nvPr/>
        </p:nvSpPr>
        <p:spPr>
          <a:xfrm>
            <a:off x="77821" y="6488900"/>
            <a:ext cx="12112592" cy="370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+mn-lt"/>
              </a:rPr>
              <a:t>Good regulatory funding is not about protecting the regulator — it is about protecting the regulatory process.</a:t>
            </a:r>
            <a:endParaRPr lang="en-US" sz="2000" dirty="0">
              <a:latin typeface="+mn-lt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B82F76B-47E1-3157-1969-21DF524E7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706" y="1555761"/>
            <a:ext cx="10287000" cy="479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755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08281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carlos.ramos@arme.cv</a:t>
            </a:r>
            <a:endParaRPr lang="en-US" dirty="0"/>
          </a:p>
          <a:p>
            <a:r>
              <a:rPr lang="en-US" dirty="0"/>
              <a:t>www.arme.cv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3471</TotalTime>
  <Words>367</Words>
  <Application>Microsoft Office PowerPoint</Application>
  <PresentationFormat>Personalizados</PresentationFormat>
  <Paragraphs>81</Paragraphs>
  <Slides>10</Slides>
  <Notes>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dos diapositivos</vt:lpstr>
      </vt:variant>
      <vt:variant>
        <vt:i4>10</vt:i4>
      </vt:variant>
    </vt:vector>
  </HeadingPairs>
  <TitlesOfParts>
    <vt:vector size="18" baseType="lpstr">
      <vt:lpstr>Calibri</vt:lpstr>
      <vt:lpstr>Arial</vt:lpstr>
      <vt:lpstr>굴림체</vt:lpstr>
      <vt:lpstr>Inter-Regular</vt:lpstr>
      <vt:lpstr>Courier New</vt:lpstr>
      <vt:lpstr>Custom Design</vt:lpstr>
      <vt:lpstr>1_Custom Design</vt:lpstr>
      <vt:lpstr>4_Custom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ARME/ADM - Carlos Manuel Ramos</cp:lastModifiedBy>
  <cp:revision>14</cp:revision>
  <dcterms:created xsi:type="dcterms:W3CDTF">2026-05-14T13:05:40Z</dcterms:created>
  <dcterms:modified xsi:type="dcterms:W3CDTF">2026-09-23T06:38:30Z</dcterms:modified>
</cp:coreProperties>
</file>